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256" r:id="rId5"/>
    <p:sldId id="284" r:id="rId6"/>
    <p:sldId id="260" r:id="rId7"/>
    <p:sldId id="283" r:id="rId8"/>
    <p:sldId id="263" r:id="rId9"/>
    <p:sldId id="268" r:id="rId10"/>
    <p:sldId id="269" r:id="rId11"/>
    <p:sldId id="270" r:id="rId12"/>
    <p:sldId id="271" r:id="rId13"/>
    <p:sldId id="272" r:id="rId14"/>
    <p:sldId id="273" r:id="rId15"/>
    <p:sldId id="274" r:id="rId16"/>
    <p:sldId id="275" r:id="rId17"/>
    <p:sldId id="276" r:id="rId18"/>
    <p:sldId id="277" r:id="rId19"/>
    <p:sldId id="281" r:id="rId20"/>
    <p:sldId id="280" r:id="rId21"/>
    <p:sldId id="278" r:id="rId22"/>
    <p:sldId id="279" r:id="rId23"/>
    <p:sldId id="266" r:id="rId24"/>
    <p:sldId id="265" r:id="rId25"/>
    <p:sldId id="25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2AD5E8-D6E4-4A3B-9ADE-E9A7B464E9EF}" v="7" dt="2024-11-03T14:13:25.4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78" d="100"/>
          <a:sy n="78" d="100"/>
        </p:scale>
        <p:origin x="715"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2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jagama Chandana" userId="2aefdc31449a63a9" providerId="LiveId" clId="{B62AD5E8-D6E4-4A3B-9ADE-E9A7B464E9EF}"/>
    <pc:docChg chg="undo custSel addSld delSld modSld sldOrd">
      <pc:chgData name="Bejagama Chandana" userId="2aefdc31449a63a9" providerId="LiveId" clId="{B62AD5E8-D6E4-4A3B-9ADE-E9A7B464E9EF}" dt="2024-11-03T14:19:12.119" v="674" actId="20577"/>
      <pc:docMkLst>
        <pc:docMk/>
      </pc:docMkLst>
      <pc:sldChg chg="addSp delSp modSp mod modClrScheme chgLayout">
        <pc:chgData name="Bejagama Chandana" userId="2aefdc31449a63a9" providerId="LiveId" clId="{B62AD5E8-D6E4-4A3B-9ADE-E9A7B464E9EF}" dt="2024-11-03T14:19:12.119" v="674" actId="20577"/>
        <pc:sldMkLst>
          <pc:docMk/>
          <pc:sldMk cId="2404352285" sldId="256"/>
        </pc:sldMkLst>
        <pc:spChg chg="mod ord">
          <ac:chgData name="Bejagama Chandana" userId="2aefdc31449a63a9" providerId="LiveId" clId="{B62AD5E8-D6E4-4A3B-9ADE-E9A7B464E9EF}" dt="2024-11-03T13:55:34.178" v="404" actId="700"/>
          <ac:spMkLst>
            <pc:docMk/>
            <pc:sldMk cId="2404352285" sldId="256"/>
            <ac:spMk id="2" creationId="{0124F5A7-4BCE-88CA-2347-16B9E79202BF}"/>
          </ac:spMkLst>
        </pc:spChg>
        <pc:spChg chg="add mod">
          <ac:chgData name="Bejagama Chandana" userId="2aefdc31449a63a9" providerId="LiveId" clId="{B62AD5E8-D6E4-4A3B-9ADE-E9A7B464E9EF}" dt="2024-11-03T14:19:12.119" v="674" actId="20577"/>
          <ac:spMkLst>
            <pc:docMk/>
            <pc:sldMk cId="2404352285" sldId="256"/>
            <ac:spMk id="3" creationId="{A748D128-5BE5-A262-BAE1-8614B48BAFB4}"/>
          </ac:spMkLst>
        </pc:spChg>
        <pc:spChg chg="mod ord">
          <ac:chgData name="Bejagama Chandana" userId="2aefdc31449a63a9" providerId="LiveId" clId="{B62AD5E8-D6E4-4A3B-9ADE-E9A7B464E9EF}" dt="2024-11-03T13:55:34.178" v="404" actId="700"/>
          <ac:spMkLst>
            <pc:docMk/>
            <pc:sldMk cId="2404352285" sldId="256"/>
            <ac:spMk id="4" creationId="{BE83BBD2-7CC9-6CF3-4225-60659CCF2B89}"/>
          </ac:spMkLst>
        </pc:spChg>
        <pc:spChg chg="add del mod ord">
          <ac:chgData name="Bejagama Chandana" userId="2aefdc31449a63a9" providerId="LiveId" clId="{B62AD5E8-D6E4-4A3B-9ADE-E9A7B464E9EF}" dt="2024-11-03T13:55:34.178" v="404" actId="700"/>
          <ac:spMkLst>
            <pc:docMk/>
            <pc:sldMk cId="2404352285" sldId="256"/>
            <ac:spMk id="5" creationId="{C2CE49F4-AE84-ADF0-A781-638432415E2F}"/>
          </ac:spMkLst>
        </pc:spChg>
        <pc:spChg chg="add del mod ord">
          <ac:chgData name="Bejagama Chandana" userId="2aefdc31449a63a9" providerId="LiveId" clId="{B62AD5E8-D6E4-4A3B-9ADE-E9A7B464E9EF}" dt="2024-11-03T13:55:34.178" v="404" actId="700"/>
          <ac:spMkLst>
            <pc:docMk/>
            <pc:sldMk cId="2404352285" sldId="256"/>
            <ac:spMk id="6" creationId="{8410FB40-A939-3561-9895-9EEA153201CC}"/>
          </ac:spMkLst>
        </pc:spChg>
        <pc:spChg chg="add del mod ord">
          <ac:chgData name="Bejagama Chandana" userId="2aefdc31449a63a9" providerId="LiveId" clId="{B62AD5E8-D6E4-4A3B-9ADE-E9A7B464E9EF}" dt="2024-11-03T13:55:34.178" v="404" actId="700"/>
          <ac:spMkLst>
            <pc:docMk/>
            <pc:sldMk cId="2404352285" sldId="256"/>
            <ac:spMk id="8" creationId="{B5258C9F-154E-208E-1806-A20B52E48C21}"/>
          </ac:spMkLst>
        </pc:spChg>
        <pc:spChg chg="add del mod ord">
          <ac:chgData name="Bejagama Chandana" userId="2aefdc31449a63a9" providerId="LiveId" clId="{B62AD5E8-D6E4-4A3B-9ADE-E9A7B464E9EF}" dt="2024-11-03T13:55:34.178" v="404" actId="700"/>
          <ac:spMkLst>
            <pc:docMk/>
            <pc:sldMk cId="2404352285" sldId="256"/>
            <ac:spMk id="9" creationId="{EDEFC3C3-83A0-590F-CF1E-F3F61C64C7BC}"/>
          </ac:spMkLst>
        </pc:spChg>
        <pc:spChg chg="add del mod ord">
          <ac:chgData name="Bejagama Chandana" userId="2aefdc31449a63a9" providerId="LiveId" clId="{B62AD5E8-D6E4-4A3B-9ADE-E9A7B464E9EF}" dt="2024-11-03T13:55:34.178" v="404" actId="700"/>
          <ac:spMkLst>
            <pc:docMk/>
            <pc:sldMk cId="2404352285" sldId="256"/>
            <ac:spMk id="10" creationId="{7DC4F3C5-4D34-4719-CBBF-64AFF11F98BC}"/>
          </ac:spMkLst>
        </pc:spChg>
        <pc:spChg chg="add del mod ord">
          <ac:chgData name="Bejagama Chandana" userId="2aefdc31449a63a9" providerId="LiveId" clId="{B62AD5E8-D6E4-4A3B-9ADE-E9A7B464E9EF}" dt="2024-11-03T13:55:34.178" v="404" actId="700"/>
          <ac:spMkLst>
            <pc:docMk/>
            <pc:sldMk cId="2404352285" sldId="256"/>
            <ac:spMk id="11" creationId="{06685CD8-6B6D-55A5-518D-4539A73CC7CD}"/>
          </ac:spMkLst>
        </pc:spChg>
        <pc:spChg chg="add del mod ord">
          <ac:chgData name="Bejagama Chandana" userId="2aefdc31449a63a9" providerId="LiveId" clId="{B62AD5E8-D6E4-4A3B-9ADE-E9A7B464E9EF}" dt="2024-11-03T13:55:34.178" v="404" actId="700"/>
          <ac:spMkLst>
            <pc:docMk/>
            <pc:sldMk cId="2404352285" sldId="256"/>
            <ac:spMk id="12" creationId="{8950F1F1-F57C-EA3C-D133-BA6A6F7D1060}"/>
          </ac:spMkLst>
        </pc:spChg>
        <pc:spChg chg="add del mod ord">
          <ac:chgData name="Bejagama Chandana" userId="2aefdc31449a63a9" providerId="LiveId" clId="{B62AD5E8-D6E4-4A3B-9ADE-E9A7B464E9EF}" dt="2024-11-03T13:55:34.178" v="404" actId="700"/>
          <ac:spMkLst>
            <pc:docMk/>
            <pc:sldMk cId="2404352285" sldId="256"/>
            <ac:spMk id="13" creationId="{BA7E6E90-9DFE-05CB-B6EC-E213CD521F60}"/>
          </ac:spMkLst>
        </pc:spChg>
      </pc:sldChg>
      <pc:sldChg chg="addSp modSp mod">
        <pc:chgData name="Bejagama Chandana" userId="2aefdc31449a63a9" providerId="LiveId" clId="{B62AD5E8-D6E4-4A3B-9ADE-E9A7B464E9EF}" dt="2024-11-03T13:34:00.998" v="304" actId="1076"/>
        <pc:sldMkLst>
          <pc:docMk/>
          <pc:sldMk cId="3045373788" sldId="260"/>
        </pc:sldMkLst>
        <pc:spChg chg="add mod">
          <ac:chgData name="Bejagama Chandana" userId="2aefdc31449a63a9" providerId="LiveId" clId="{B62AD5E8-D6E4-4A3B-9ADE-E9A7B464E9EF}" dt="2024-11-03T13:34:00.998" v="304" actId="1076"/>
          <ac:spMkLst>
            <pc:docMk/>
            <pc:sldMk cId="3045373788" sldId="260"/>
            <ac:spMk id="2" creationId="{55B32B81-7846-5919-B02B-F15CD43F5E8B}"/>
          </ac:spMkLst>
        </pc:spChg>
        <pc:spChg chg="mod">
          <ac:chgData name="Bejagama Chandana" userId="2aefdc31449a63a9" providerId="LiveId" clId="{B62AD5E8-D6E4-4A3B-9ADE-E9A7B464E9EF}" dt="2024-11-03T13:26:59.330" v="285" actId="20577"/>
          <ac:spMkLst>
            <pc:docMk/>
            <pc:sldMk cId="3045373788" sldId="260"/>
            <ac:spMk id="3" creationId="{4C93286D-87A8-02C9-C724-A90427EC1B2E}"/>
          </ac:spMkLst>
        </pc:spChg>
        <pc:spChg chg="mod">
          <ac:chgData name="Bejagama Chandana" userId="2aefdc31449a63a9" providerId="LiveId" clId="{B62AD5E8-D6E4-4A3B-9ADE-E9A7B464E9EF}" dt="2024-11-03T13:22:05.566" v="263" actId="1076"/>
          <ac:spMkLst>
            <pc:docMk/>
            <pc:sldMk cId="3045373788" sldId="260"/>
            <ac:spMk id="9" creationId="{5875871C-0BF2-64AA-72A0-00CA613BCCA3}"/>
          </ac:spMkLst>
        </pc:spChg>
        <pc:picChg chg="mod">
          <ac:chgData name="Bejagama Chandana" userId="2aefdc31449a63a9" providerId="LiveId" clId="{B62AD5E8-D6E4-4A3B-9ADE-E9A7B464E9EF}" dt="2024-11-03T13:22:33.120" v="268" actId="14100"/>
          <ac:picMkLst>
            <pc:docMk/>
            <pc:sldMk cId="3045373788" sldId="260"/>
            <ac:picMk id="4" creationId="{55226E23-AA14-D475-E844-1A986A30E1EB}"/>
          </ac:picMkLst>
        </pc:picChg>
        <pc:picChg chg="mod">
          <ac:chgData name="Bejagama Chandana" userId="2aefdc31449a63a9" providerId="LiveId" clId="{B62AD5E8-D6E4-4A3B-9ADE-E9A7B464E9EF}" dt="2024-11-03T13:22:36.908" v="269" actId="14100"/>
          <ac:picMkLst>
            <pc:docMk/>
            <pc:sldMk cId="3045373788" sldId="260"/>
            <ac:picMk id="5" creationId="{2E24927A-4FA9-F8F6-FB43-06DDD04A18EB}"/>
          </ac:picMkLst>
        </pc:picChg>
        <pc:picChg chg="mod">
          <ac:chgData name="Bejagama Chandana" userId="2aefdc31449a63a9" providerId="LiveId" clId="{B62AD5E8-D6E4-4A3B-9ADE-E9A7B464E9EF}" dt="2024-11-03T13:22:27.767" v="266" actId="14100"/>
          <ac:picMkLst>
            <pc:docMk/>
            <pc:sldMk cId="3045373788" sldId="260"/>
            <ac:picMk id="11" creationId="{8AFEC5C7-DCA1-E6AF-89A5-82A56E749425}"/>
          </ac:picMkLst>
        </pc:picChg>
      </pc:sldChg>
      <pc:sldChg chg="delSp modSp mod">
        <pc:chgData name="Bejagama Chandana" userId="2aefdc31449a63a9" providerId="LiveId" clId="{B62AD5E8-D6E4-4A3B-9ADE-E9A7B464E9EF}" dt="2024-11-02T14:27:48.035" v="18" actId="20577"/>
        <pc:sldMkLst>
          <pc:docMk/>
          <pc:sldMk cId="3691665111" sldId="265"/>
        </pc:sldMkLst>
        <pc:spChg chg="del mod">
          <ac:chgData name="Bejagama Chandana" userId="2aefdc31449a63a9" providerId="LiveId" clId="{B62AD5E8-D6E4-4A3B-9ADE-E9A7B464E9EF}" dt="2024-11-02T14:27:22.471" v="3" actId="478"/>
          <ac:spMkLst>
            <pc:docMk/>
            <pc:sldMk cId="3691665111" sldId="265"/>
            <ac:spMk id="2" creationId="{3E3216B9-7CE0-E821-2349-D00B35D733B4}"/>
          </ac:spMkLst>
        </pc:spChg>
        <pc:spChg chg="mod">
          <ac:chgData name="Bejagama Chandana" userId="2aefdc31449a63a9" providerId="LiveId" clId="{B62AD5E8-D6E4-4A3B-9ADE-E9A7B464E9EF}" dt="2024-11-02T14:27:48.035" v="18" actId="20577"/>
          <ac:spMkLst>
            <pc:docMk/>
            <pc:sldMk cId="3691665111" sldId="265"/>
            <ac:spMk id="39" creationId="{9782C846-E8D4-3E14-ED79-585646B96252}"/>
          </ac:spMkLst>
        </pc:spChg>
      </pc:sldChg>
      <pc:sldChg chg="modSp mod">
        <pc:chgData name="Bejagama Chandana" userId="2aefdc31449a63a9" providerId="LiveId" clId="{B62AD5E8-D6E4-4A3B-9ADE-E9A7B464E9EF}" dt="2024-11-03T13:49:49.927" v="386" actId="20577"/>
        <pc:sldMkLst>
          <pc:docMk/>
          <pc:sldMk cId="1907810308" sldId="266"/>
        </pc:sldMkLst>
        <pc:spChg chg="mod">
          <ac:chgData name="Bejagama Chandana" userId="2aefdc31449a63a9" providerId="LiveId" clId="{B62AD5E8-D6E4-4A3B-9ADE-E9A7B464E9EF}" dt="2024-11-03T13:49:49.927" v="386" actId="20577"/>
          <ac:spMkLst>
            <pc:docMk/>
            <pc:sldMk cId="1907810308" sldId="266"/>
            <ac:spMk id="8" creationId="{5A3C03F6-F14A-33F2-CC9D-398D5FC3E73E}"/>
          </ac:spMkLst>
        </pc:spChg>
      </pc:sldChg>
      <pc:sldChg chg="ord">
        <pc:chgData name="Bejagama Chandana" userId="2aefdc31449a63a9" providerId="LiveId" clId="{B62AD5E8-D6E4-4A3B-9ADE-E9A7B464E9EF}" dt="2024-11-03T13:24:20.600" v="275"/>
        <pc:sldMkLst>
          <pc:docMk/>
          <pc:sldMk cId="1858553404" sldId="268"/>
        </pc:sldMkLst>
      </pc:sldChg>
      <pc:sldChg chg="modSp mod">
        <pc:chgData name="Bejagama Chandana" userId="2aefdc31449a63a9" providerId="LiveId" clId="{B62AD5E8-D6E4-4A3B-9ADE-E9A7B464E9EF}" dt="2024-11-03T13:08:39.988" v="20" actId="1076"/>
        <pc:sldMkLst>
          <pc:docMk/>
          <pc:sldMk cId="1519424583" sldId="272"/>
        </pc:sldMkLst>
        <pc:spChg chg="mod">
          <ac:chgData name="Bejagama Chandana" userId="2aefdc31449a63a9" providerId="LiveId" clId="{B62AD5E8-D6E4-4A3B-9ADE-E9A7B464E9EF}" dt="2024-11-03T13:08:39.988" v="20" actId="1076"/>
          <ac:spMkLst>
            <pc:docMk/>
            <pc:sldMk cId="1519424583" sldId="272"/>
            <ac:spMk id="6" creationId="{83F7BD1F-8D9C-C541-C202-20AFD1D96214}"/>
          </ac:spMkLst>
        </pc:spChg>
        <pc:picChg chg="mod">
          <ac:chgData name="Bejagama Chandana" userId="2aefdc31449a63a9" providerId="LiveId" clId="{B62AD5E8-D6E4-4A3B-9ADE-E9A7B464E9EF}" dt="2024-11-03T13:08:35.723" v="19" actId="14100"/>
          <ac:picMkLst>
            <pc:docMk/>
            <pc:sldMk cId="1519424583" sldId="272"/>
            <ac:picMk id="9" creationId="{C879FB69-07C1-A43A-CD99-7FC3805491A3}"/>
          </ac:picMkLst>
        </pc:picChg>
      </pc:sldChg>
      <pc:sldChg chg="ord">
        <pc:chgData name="Bejagama Chandana" userId="2aefdc31449a63a9" providerId="LiveId" clId="{B62AD5E8-D6E4-4A3B-9ADE-E9A7B464E9EF}" dt="2024-11-03T13:25:06.464" v="281"/>
        <pc:sldMkLst>
          <pc:docMk/>
          <pc:sldMk cId="4092558182" sldId="281"/>
        </pc:sldMkLst>
      </pc:sldChg>
      <pc:sldChg chg="del">
        <pc:chgData name="Bejagama Chandana" userId="2aefdc31449a63a9" providerId="LiveId" clId="{B62AD5E8-D6E4-4A3B-9ADE-E9A7B464E9EF}" dt="2024-11-03T13:29:55.098" v="286" actId="2696"/>
        <pc:sldMkLst>
          <pc:docMk/>
          <pc:sldMk cId="1125901653" sldId="282"/>
        </pc:sldMkLst>
      </pc:sldChg>
      <pc:sldChg chg="modSp add mod ord">
        <pc:chgData name="Bejagama Chandana" userId="2aefdc31449a63a9" providerId="LiveId" clId="{B62AD5E8-D6E4-4A3B-9ADE-E9A7B464E9EF}" dt="2024-11-03T13:12:40.240" v="57" actId="1076"/>
        <pc:sldMkLst>
          <pc:docMk/>
          <pc:sldMk cId="1289531718" sldId="283"/>
        </pc:sldMkLst>
        <pc:spChg chg="mod">
          <ac:chgData name="Bejagama Chandana" userId="2aefdc31449a63a9" providerId="LiveId" clId="{B62AD5E8-D6E4-4A3B-9ADE-E9A7B464E9EF}" dt="2024-11-03T13:12:40.240" v="57" actId="1076"/>
          <ac:spMkLst>
            <pc:docMk/>
            <pc:sldMk cId="1289531718" sldId="283"/>
            <ac:spMk id="3" creationId="{404371B9-974A-3E71-AD32-0F45A3091EB9}"/>
          </ac:spMkLst>
        </pc:spChg>
        <pc:spChg chg="mod">
          <ac:chgData name="Bejagama Chandana" userId="2aefdc31449a63a9" providerId="LiveId" clId="{B62AD5E8-D6E4-4A3B-9ADE-E9A7B464E9EF}" dt="2024-11-03T13:12:30.027" v="56" actId="20577"/>
          <ac:spMkLst>
            <pc:docMk/>
            <pc:sldMk cId="1289531718" sldId="283"/>
            <ac:spMk id="8" creationId="{019E5B09-8043-FF48-76D5-167A3949ADE9}"/>
          </ac:spMkLst>
        </pc:spChg>
      </pc:sldChg>
      <pc:sldChg chg="addSp delSp modSp add mod ord">
        <pc:chgData name="Bejagama Chandana" userId="2aefdc31449a63a9" providerId="LiveId" clId="{B62AD5E8-D6E4-4A3B-9ADE-E9A7B464E9EF}" dt="2024-11-03T14:17:33.734" v="634" actId="255"/>
        <pc:sldMkLst>
          <pc:docMk/>
          <pc:sldMk cId="4131055838" sldId="284"/>
        </pc:sldMkLst>
        <pc:spChg chg="mod">
          <ac:chgData name="Bejagama Chandana" userId="2aefdc31449a63a9" providerId="LiveId" clId="{B62AD5E8-D6E4-4A3B-9ADE-E9A7B464E9EF}" dt="2024-11-03T14:09:37.875" v="452" actId="1076"/>
          <ac:spMkLst>
            <pc:docMk/>
            <pc:sldMk cId="4131055838" sldId="284"/>
            <ac:spMk id="3" creationId="{D5B717AB-3D11-EB6A-951C-638611F0A6AF}"/>
          </ac:spMkLst>
        </pc:spChg>
        <pc:spChg chg="add del mod">
          <ac:chgData name="Bejagama Chandana" userId="2aefdc31449a63a9" providerId="LiveId" clId="{B62AD5E8-D6E4-4A3B-9ADE-E9A7B464E9EF}" dt="2024-11-03T14:09:00.331" v="445"/>
          <ac:spMkLst>
            <pc:docMk/>
            <pc:sldMk cId="4131055838" sldId="284"/>
            <ac:spMk id="5" creationId="{038BB727-4B7C-70EC-35D2-CAAC098C0AEB}"/>
          </ac:spMkLst>
        </pc:spChg>
        <pc:spChg chg="add del mod">
          <ac:chgData name="Bejagama Chandana" userId="2aefdc31449a63a9" providerId="LiveId" clId="{B62AD5E8-D6E4-4A3B-9ADE-E9A7B464E9EF}" dt="2024-11-03T14:13:22.534" v="471" actId="478"/>
          <ac:spMkLst>
            <pc:docMk/>
            <pc:sldMk cId="4131055838" sldId="284"/>
            <ac:spMk id="6" creationId="{1B0FB3DC-0528-C3A0-E86A-BBE3F865137E}"/>
          </ac:spMkLst>
        </pc:spChg>
        <pc:spChg chg="add mod">
          <ac:chgData name="Bejagama Chandana" userId="2aefdc31449a63a9" providerId="LiveId" clId="{B62AD5E8-D6E4-4A3B-9ADE-E9A7B464E9EF}" dt="2024-11-03T14:17:24.117" v="633" actId="255"/>
          <ac:spMkLst>
            <pc:docMk/>
            <pc:sldMk cId="4131055838" sldId="284"/>
            <ac:spMk id="7" creationId="{C655A687-EA1C-E0BE-E932-A025484B500D}"/>
          </ac:spMkLst>
        </pc:spChg>
        <pc:spChg chg="del mod">
          <ac:chgData name="Bejagama Chandana" userId="2aefdc31449a63a9" providerId="LiveId" clId="{B62AD5E8-D6E4-4A3B-9ADE-E9A7B464E9EF}" dt="2024-11-03T14:09:00.326" v="443" actId="478"/>
          <ac:spMkLst>
            <pc:docMk/>
            <pc:sldMk cId="4131055838" sldId="284"/>
            <ac:spMk id="8" creationId="{28C8027C-AE30-0DC3-4455-873AB7F33B39}"/>
          </ac:spMkLst>
        </pc:spChg>
        <pc:spChg chg="add mod">
          <ac:chgData name="Bejagama Chandana" userId="2aefdc31449a63a9" providerId="LiveId" clId="{B62AD5E8-D6E4-4A3B-9ADE-E9A7B464E9EF}" dt="2024-11-03T14:17:33.734" v="634" actId="255"/>
          <ac:spMkLst>
            <pc:docMk/>
            <pc:sldMk cId="4131055838" sldId="284"/>
            <ac:spMk id="9" creationId="{E87F94FA-311B-9443-A024-4CD6B8BCE818}"/>
          </ac:spMkLst>
        </pc:spChg>
        <pc:picChg chg="add mod">
          <ac:chgData name="Bejagama Chandana" userId="2aefdc31449a63a9" providerId="LiveId" clId="{B62AD5E8-D6E4-4A3B-9ADE-E9A7B464E9EF}" dt="2024-11-03T14:12:15.475" v="465" actId="14100"/>
          <ac:picMkLst>
            <pc:docMk/>
            <pc:sldMk cId="4131055838" sldId="284"/>
            <ac:picMk id="4" creationId="{85F3CF7F-0B9B-B05B-FFC6-3060DBD8B6F3}"/>
          </ac:picMkLst>
        </pc:picChg>
        <pc:picChg chg="mod">
          <ac:chgData name="Bejagama Chandana" userId="2aefdc31449a63a9" providerId="LiveId" clId="{B62AD5E8-D6E4-4A3B-9ADE-E9A7B464E9EF}" dt="2024-11-03T14:09:37.875" v="452" actId="1076"/>
          <ac:picMkLst>
            <pc:docMk/>
            <pc:sldMk cId="4131055838" sldId="284"/>
            <ac:picMk id="11" creationId="{34BA619B-2DA5-3BB5-01BC-9A6056F35BDB}"/>
          </ac:picMkLst>
        </pc:picChg>
      </pc:sldChg>
      <pc:sldChg chg="new del">
        <pc:chgData name="Bejagama Chandana" userId="2aefdc31449a63a9" providerId="LiveId" clId="{B62AD5E8-D6E4-4A3B-9ADE-E9A7B464E9EF}" dt="2024-11-03T13:55:48.602" v="406" actId="680"/>
        <pc:sldMkLst>
          <pc:docMk/>
          <pc:sldMk cId="820628795" sldId="28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1E5EB6-D04A-057E-76CC-10145FC921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F717993-304C-356B-4CE0-EF3D4911CC8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B0E166-5A1B-482B-8AF2-D8C815FDF249}" type="datetimeFigureOut">
              <a:rPr lang="en-US" smtClean="0"/>
              <a:t>11/3/2024</a:t>
            </a:fld>
            <a:endParaRPr lang="en-US"/>
          </a:p>
        </p:txBody>
      </p:sp>
      <p:sp>
        <p:nvSpPr>
          <p:cNvPr id="4" name="Footer Placeholder 3">
            <a:extLst>
              <a:ext uri="{FF2B5EF4-FFF2-40B4-BE49-F238E27FC236}">
                <a16:creationId xmlns:a16="http://schemas.microsoft.com/office/drawing/2014/main" id="{2D041726-6236-252D-3125-CBE2DA5E4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822961-1CA4-DC23-FD04-7752853CDE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40641F-8D2E-4B6D-A516-55AB9539386C}" type="slidenum">
              <a:rPr lang="en-US" smtClean="0"/>
              <a:t>‹#›</a:t>
            </a:fld>
            <a:endParaRPr lang="en-US"/>
          </a:p>
        </p:txBody>
      </p:sp>
    </p:spTree>
    <p:extLst>
      <p:ext uri="{BB962C8B-B14F-4D97-AF65-F5344CB8AC3E}">
        <p14:creationId xmlns:p14="http://schemas.microsoft.com/office/powerpoint/2010/main" val="31916223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F2D7DB-A7D3-4580-9EEB-017447174A94}" type="datetimeFigureOut">
              <a:rPr lang="en-US" smtClean="0"/>
              <a:t>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B6B39-1FB3-456D-8568-1EF3109362A9}" type="slidenum">
              <a:rPr lang="en-US" smtClean="0"/>
              <a:t>‹#›</a:t>
            </a:fld>
            <a:endParaRPr lang="en-US"/>
          </a:p>
        </p:txBody>
      </p:sp>
    </p:spTree>
    <p:extLst>
      <p:ext uri="{BB962C8B-B14F-4D97-AF65-F5344CB8AC3E}">
        <p14:creationId xmlns:p14="http://schemas.microsoft.com/office/powerpoint/2010/main" val="3965824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7156F1-34FE-756E-0B64-B272B7D4B6B8}"/>
              </a:ext>
              <a:ext uri="{C183D7F6-B498-43B3-948B-1728B52AA6E4}">
                <adec:decorative xmlns:adec="http://schemas.microsoft.com/office/drawing/2017/decorative" val="1"/>
              </a:ext>
            </a:extLst>
          </p:cNvPr>
          <p:cNvSpPr/>
          <p:nvPr userDrawn="1"/>
        </p:nvSpPr>
        <p:spPr>
          <a:xfrm>
            <a:off x="0" y="0"/>
            <a:ext cx="9128760" cy="685800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AFFF7A-2129-B9CE-1B30-239FEB640370}"/>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a:stretch/>
        </p:blipFill>
        <p:spPr>
          <a:xfrm rot="10800000" flipV="1">
            <a:off x="5644581" y="-7646"/>
            <a:ext cx="6547419" cy="6865646"/>
          </a:xfrm>
          <a:prstGeom prst="rect">
            <a:avLst/>
          </a:prstGeom>
        </p:spPr>
      </p:pic>
      <p:pic>
        <p:nvPicPr>
          <p:cNvPr id="11" name="Picture 10">
            <a:extLst>
              <a:ext uri="{FF2B5EF4-FFF2-40B4-BE49-F238E27FC236}">
                <a16:creationId xmlns:a16="http://schemas.microsoft.com/office/drawing/2014/main" id="{61FBDFE4-22E9-9FAC-E1DD-D7F4FB161B6E}"/>
              </a:ext>
              <a:ext uri="{C183D7F6-B498-43B3-948B-1728B52AA6E4}">
                <adec:decorative xmlns:adec="http://schemas.microsoft.com/office/drawing/2017/decorative" val="1"/>
              </a:ext>
            </a:extLst>
          </p:cNvPr>
          <p:cNvPicPr>
            <a:picLocks noChangeAspect="1"/>
          </p:cNvPicPr>
          <p:nvPr userDrawn="1"/>
        </p:nvPicPr>
        <p:blipFill rotWithShape="1">
          <a:blip r:embed="rId3"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4367" b="-6266"/>
          <a:stretch/>
        </p:blipFill>
        <p:spPr>
          <a:xfrm rot="5400000" flipV="1">
            <a:off x="63141" y="-70784"/>
            <a:ext cx="4163783" cy="4290062"/>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702468" y="1803015"/>
            <a:ext cx="5393532" cy="3670685"/>
          </a:xfrm>
        </p:spPr>
        <p:txBody>
          <a:bodyPr lIns="0" anchor="b">
            <a:noAutofit/>
          </a:bodyPr>
          <a:lstStyle>
            <a:lvl1pPr algn="l">
              <a:lnSpc>
                <a:spcPct val="80000"/>
              </a:lnSpc>
              <a:defRPr sz="8000" baseline="0">
                <a:solidFill>
                  <a:schemeClr val="tx1"/>
                </a:solidFill>
              </a:defRPr>
            </a:lvl1pPr>
          </a:lstStyle>
          <a:p>
            <a:r>
              <a:rPr lang="en-US" dirty="0"/>
              <a:t>Click to add title</a:t>
            </a:r>
          </a:p>
        </p:txBody>
      </p:sp>
      <p:sp>
        <p:nvSpPr>
          <p:cNvPr id="8" name="Text Placeholder 6">
            <a:extLst>
              <a:ext uri="{FF2B5EF4-FFF2-40B4-BE49-F238E27FC236}">
                <a16:creationId xmlns:a16="http://schemas.microsoft.com/office/drawing/2014/main" id="{E3DAB823-8DF9-82FE-1C75-C0BED798A8D0}"/>
              </a:ext>
            </a:extLst>
          </p:cNvPr>
          <p:cNvSpPr>
            <a:spLocks noGrp="1"/>
          </p:cNvSpPr>
          <p:nvPr>
            <p:ph type="body" sz="quarter" idx="12" hasCustomPrompt="1"/>
          </p:nvPr>
        </p:nvSpPr>
        <p:spPr>
          <a:xfrm>
            <a:off x="702468" y="904461"/>
            <a:ext cx="4609760" cy="890909"/>
          </a:xfrm>
        </p:spPr>
        <p:txBody>
          <a:bodyPr lIns="0" rIns="0" anchor="ctr">
            <a:normAutofit/>
          </a:bodyPr>
          <a:lstStyle>
            <a:lvl1pPr marL="0" indent="0" algn="l">
              <a:buNone/>
              <a:defRPr sz="2400" cap="all" spc="0" baseline="0">
                <a:solidFill>
                  <a:schemeClr val="tx1"/>
                </a:solidFill>
              </a:defRPr>
            </a:lvl1pPr>
          </a:lstStyle>
          <a:p>
            <a:pPr lvl="0"/>
            <a:r>
              <a:rPr lang="en-US" dirty="0"/>
              <a:t>Click to add subtitle</a:t>
            </a:r>
          </a:p>
        </p:txBody>
      </p:sp>
      <p:sp>
        <p:nvSpPr>
          <p:cNvPr id="7" name="Text Placeholder 6">
            <a:extLst>
              <a:ext uri="{FF2B5EF4-FFF2-40B4-BE49-F238E27FC236}">
                <a16:creationId xmlns:a16="http://schemas.microsoft.com/office/drawing/2014/main" id="{589EB697-B782-B0BE-B5BE-74CE1BA5A06A}"/>
              </a:ext>
            </a:extLst>
          </p:cNvPr>
          <p:cNvSpPr>
            <a:spLocks noGrp="1"/>
          </p:cNvSpPr>
          <p:nvPr>
            <p:ph type="body" sz="quarter" idx="11" hasCustomPrompt="1"/>
          </p:nvPr>
        </p:nvSpPr>
        <p:spPr>
          <a:xfrm>
            <a:off x="702468" y="5658078"/>
            <a:ext cx="5393532" cy="389251"/>
          </a:xfrm>
        </p:spPr>
        <p:txBody>
          <a:bodyPr lIns="0" anchor="t">
            <a:normAutofit/>
          </a:bodyPr>
          <a:lstStyle>
            <a:lvl1pPr marL="0" indent="0">
              <a:buNone/>
              <a:defRPr sz="1600" b="0" cap="all" spc="0" baseline="0">
                <a:solidFill>
                  <a:schemeClr val="tx1"/>
                </a:solidFill>
              </a:defRPr>
            </a:lvl1pPr>
          </a:lstStyle>
          <a:p>
            <a:pPr lvl="0"/>
            <a:r>
              <a:rPr lang="en-US" dirty="0"/>
              <a:t>Click to add text</a:t>
            </a:r>
          </a:p>
        </p:txBody>
      </p:sp>
      <p:sp>
        <p:nvSpPr>
          <p:cNvPr id="3" name="Picture Placeholder 2">
            <a:extLst>
              <a:ext uri="{FF2B5EF4-FFF2-40B4-BE49-F238E27FC236}">
                <a16:creationId xmlns:a16="http://schemas.microsoft.com/office/drawing/2014/main" id="{D21CC78C-D6DB-602E-592B-738F7C0D4EBC}"/>
              </a:ext>
            </a:extLst>
          </p:cNvPr>
          <p:cNvSpPr>
            <a:spLocks noGrp="1"/>
          </p:cNvSpPr>
          <p:nvPr>
            <p:ph type="pic" sz="quarter" idx="10"/>
          </p:nvPr>
        </p:nvSpPr>
        <p:spPr>
          <a:xfrm>
            <a:off x="6685835" y="1048054"/>
            <a:ext cx="4840129" cy="4840129"/>
          </a:xfrm>
          <a:custGeom>
            <a:avLst/>
            <a:gdLst>
              <a:gd name="connsiteX0" fmla="*/ 2990850 w 5981700"/>
              <a:gd name="connsiteY0" fmla="*/ 0 h 5981700"/>
              <a:gd name="connsiteX1" fmla="*/ 5981700 w 5981700"/>
              <a:gd name="connsiteY1" fmla="*/ 2990850 h 5981700"/>
              <a:gd name="connsiteX2" fmla="*/ 2990850 w 5981700"/>
              <a:gd name="connsiteY2" fmla="*/ 5981700 h 5981700"/>
              <a:gd name="connsiteX3" fmla="*/ 0 w 5981700"/>
              <a:gd name="connsiteY3" fmla="*/ 2990850 h 5981700"/>
              <a:gd name="connsiteX4" fmla="*/ 2990850 w 5981700"/>
              <a:gd name="connsiteY4" fmla="*/ 0 h 598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00" h="5981700">
                <a:moveTo>
                  <a:pt x="2990850" y="0"/>
                </a:moveTo>
                <a:cubicBezTo>
                  <a:pt x="4642651" y="0"/>
                  <a:pt x="5981700" y="1339049"/>
                  <a:pt x="5981700" y="2990850"/>
                </a:cubicBezTo>
                <a:cubicBezTo>
                  <a:pt x="5981700" y="4642651"/>
                  <a:pt x="4642651" y="5981700"/>
                  <a:pt x="2990850" y="5981700"/>
                </a:cubicBezTo>
                <a:cubicBezTo>
                  <a:pt x="1339049" y="5981700"/>
                  <a:pt x="0" y="4642651"/>
                  <a:pt x="0" y="2990850"/>
                </a:cubicBezTo>
                <a:cubicBezTo>
                  <a:pt x="0" y="1339049"/>
                  <a:pt x="1339049" y="0"/>
                  <a:pt x="2990850" y="0"/>
                </a:cubicBezTo>
                <a:close/>
              </a:path>
            </a:pathLst>
          </a:custGeom>
          <a:ln w="76200">
            <a:solidFill>
              <a:schemeClr val="accent2">
                <a:lumMod val="60000"/>
                <a:lumOff val="40000"/>
              </a:schemeClr>
            </a:solidFill>
          </a:ln>
        </p:spPr>
        <p:txBody>
          <a:bodyPr wrap="square" tIns="1371600">
            <a:noAutofit/>
          </a:bodyPr>
          <a:lstStyle>
            <a:lvl1pPr marL="0" indent="0" algn="ctr">
              <a:buNone/>
              <a:defRPr sz="2000">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95731867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1FBDFE4-22E9-9FAC-E1DD-D7F4FB161B6E}"/>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3921" b="-5281"/>
          <a:stretch/>
        </p:blipFill>
        <p:spPr>
          <a:xfrm rot="16200000" flipV="1">
            <a:off x="7359287" y="2025287"/>
            <a:ext cx="4620983" cy="5044442"/>
          </a:xfrm>
          <a:prstGeom prst="rect">
            <a:avLst/>
          </a:prstGeom>
        </p:spPr>
      </p:pic>
      <p:sp>
        <p:nvSpPr>
          <p:cNvPr id="4" name="Rectangle 3">
            <a:extLst>
              <a:ext uri="{FF2B5EF4-FFF2-40B4-BE49-F238E27FC236}">
                <a16:creationId xmlns:a16="http://schemas.microsoft.com/office/drawing/2014/main" id="{907156F1-34FE-756E-0B64-B272B7D4B6B8}"/>
              </a:ext>
              <a:ext uri="{C183D7F6-B498-43B3-948B-1728B52AA6E4}">
                <adec:decorative xmlns:adec="http://schemas.microsoft.com/office/drawing/2017/decorative" val="1"/>
              </a:ext>
            </a:extLst>
          </p:cNvPr>
          <p:cNvSpPr/>
          <p:nvPr userDrawn="1"/>
        </p:nvSpPr>
        <p:spPr>
          <a:xfrm>
            <a:off x="0" y="-7646"/>
            <a:ext cx="6151794" cy="6865646"/>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AFFF7A-2129-B9CE-1B30-239FEB640370}"/>
              </a:ext>
              <a:ext uri="{C183D7F6-B498-43B3-948B-1728B52AA6E4}">
                <adec:decorative xmlns:adec="http://schemas.microsoft.com/office/drawing/2017/decorative" val="1"/>
              </a:ext>
            </a:extLst>
          </p:cNvPr>
          <p:cNvPicPr>
            <a:picLocks noChangeAspect="1"/>
          </p:cNvPicPr>
          <p:nvPr userDrawn="1"/>
        </p:nvPicPr>
        <p:blipFill rotWithShape="1">
          <a:blip r:embed="rId3"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b="-775"/>
          <a:stretch/>
        </p:blipFill>
        <p:spPr>
          <a:xfrm rot="5400000" flipV="1">
            <a:off x="620844" y="-620842"/>
            <a:ext cx="6547419" cy="7789106"/>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6679486" y="3162300"/>
            <a:ext cx="5492974" cy="3620240"/>
          </a:xfrm>
        </p:spPr>
        <p:txBody>
          <a:bodyPr lIns="0" anchor="t">
            <a:noAutofit/>
          </a:bodyPr>
          <a:lstStyle>
            <a:lvl1pPr algn="l">
              <a:lnSpc>
                <a:spcPct val="80000"/>
              </a:lnSpc>
              <a:defRPr sz="6600" baseline="0">
                <a:solidFill>
                  <a:schemeClr val="tx1"/>
                </a:solidFill>
              </a:defRPr>
            </a:lvl1pPr>
          </a:lstStyle>
          <a:p>
            <a:r>
              <a:rPr lang="en-US" dirty="0"/>
              <a:t>Click to add title</a:t>
            </a:r>
          </a:p>
        </p:txBody>
      </p:sp>
      <p:sp>
        <p:nvSpPr>
          <p:cNvPr id="3" name="Picture Placeholder 2">
            <a:extLst>
              <a:ext uri="{FF2B5EF4-FFF2-40B4-BE49-F238E27FC236}">
                <a16:creationId xmlns:a16="http://schemas.microsoft.com/office/drawing/2014/main" id="{D21CC78C-D6DB-602E-592B-738F7C0D4EBC}"/>
              </a:ext>
            </a:extLst>
          </p:cNvPr>
          <p:cNvSpPr>
            <a:spLocks noGrp="1"/>
          </p:cNvSpPr>
          <p:nvPr>
            <p:ph type="pic" sz="quarter" idx="10"/>
          </p:nvPr>
        </p:nvSpPr>
        <p:spPr>
          <a:xfrm>
            <a:off x="665794" y="1048054"/>
            <a:ext cx="4840129" cy="4840129"/>
          </a:xfrm>
          <a:custGeom>
            <a:avLst/>
            <a:gdLst>
              <a:gd name="connsiteX0" fmla="*/ 2990850 w 5981700"/>
              <a:gd name="connsiteY0" fmla="*/ 0 h 5981700"/>
              <a:gd name="connsiteX1" fmla="*/ 5981700 w 5981700"/>
              <a:gd name="connsiteY1" fmla="*/ 2990850 h 5981700"/>
              <a:gd name="connsiteX2" fmla="*/ 2990850 w 5981700"/>
              <a:gd name="connsiteY2" fmla="*/ 5981700 h 5981700"/>
              <a:gd name="connsiteX3" fmla="*/ 0 w 5981700"/>
              <a:gd name="connsiteY3" fmla="*/ 2990850 h 5981700"/>
              <a:gd name="connsiteX4" fmla="*/ 2990850 w 5981700"/>
              <a:gd name="connsiteY4" fmla="*/ 0 h 598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00" h="5981700">
                <a:moveTo>
                  <a:pt x="2990850" y="0"/>
                </a:moveTo>
                <a:cubicBezTo>
                  <a:pt x="4642651" y="0"/>
                  <a:pt x="5981700" y="1339049"/>
                  <a:pt x="5981700" y="2990850"/>
                </a:cubicBezTo>
                <a:cubicBezTo>
                  <a:pt x="5981700" y="4642651"/>
                  <a:pt x="4642651" y="5981700"/>
                  <a:pt x="2990850" y="5981700"/>
                </a:cubicBezTo>
                <a:cubicBezTo>
                  <a:pt x="1339049" y="5981700"/>
                  <a:pt x="0" y="4642651"/>
                  <a:pt x="0" y="2990850"/>
                </a:cubicBezTo>
                <a:cubicBezTo>
                  <a:pt x="0" y="1339049"/>
                  <a:pt x="1339049" y="0"/>
                  <a:pt x="2990850" y="0"/>
                </a:cubicBezTo>
                <a:close/>
              </a:path>
            </a:pathLst>
          </a:custGeom>
          <a:ln w="76200">
            <a:solidFill>
              <a:schemeClr val="accent2">
                <a:lumMod val="60000"/>
                <a:lumOff val="40000"/>
              </a:schemeClr>
            </a:solidFill>
          </a:ln>
        </p:spPr>
        <p:txBody>
          <a:bodyPr wrap="square" tIns="1371600">
            <a:noAutofit/>
          </a:bodyPr>
          <a:lstStyle>
            <a:lvl1pPr marL="0" indent="0" algn="ctr">
              <a:buNone/>
              <a:defRPr sz="2000">
                <a:solidFill>
                  <a:schemeClr val="tx1"/>
                </a:solidFill>
              </a:defRPr>
            </a:lvl1pPr>
          </a:lstStyle>
          <a:p>
            <a:r>
              <a:rPr lang="en-US"/>
              <a:t>Click icon to add picture</a:t>
            </a:r>
            <a:endParaRPr lang="en-US" dirty="0"/>
          </a:p>
        </p:txBody>
      </p:sp>
      <p:sp>
        <p:nvSpPr>
          <p:cNvPr id="6" name="Text Placeholder 6">
            <a:extLst>
              <a:ext uri="{FF2B5EF4-FFF2-40B4-BE49-F238E27FC236}">
                <a16:creationId xmlns:a16="http://schemas.microsoft.com/office/drawing/2014/main" id="{2308F0DE-05CF-52D2-524A-39AFB4CD0196}"/>
              </a:ext>
            </a:extLst>
          </p:cNvPr>
          <p:cNvSpPr>
            <a:spLocks noGrp="1"/>
          </p:cNvSpPr>
          <p:nvPr>
            <p:ph type="body" sz="quarter" idx="11" hasCustomPrompt="1"/>
          </p:nvPr>
        </p:nvSpPr>
        <p:spPr>
          <a:xfrm>
            <a:off x="6679486" y="754602"/>
            <a:ext cx="3724353" cy="2148619"/>
          </a:xfrm>
        </p:spPr>
        <p:txBody>
          <a:bodyPr lIns="0" anchor="b">
            <a:normAutofit/>
          </a:bodyPr>
          <a:lstStyle>
            <a:lvl1pPr marL="0" indent="0" algn="l">
              <a:buNone/>
              <a:defRPr lang="en-US" sz="1600" b="0" kern="1200" cap="all" spc="0" dirty="0">
                <a:solidFill>
                  <a:schemeClr val="tx1"/>
                </a:solidFill>
                <a:latin typeface="+mn-lt"/>
                <a:ea typeface="+mn-ea"/>
                <a:cs typeface="+mn-cs"/>
              </a:defRPr>
            </a:lvl1pPr>
          </a:lstStyle>
          <a:p>
            <a:pPr lvl="0"/>
            <a:r>
              <a:rPr lang="en-US" dirty="0"/>
              <a:t>Click to add subtitle</a:t>
            </a:r>
          </a:p>
        </p:txBody>
      </p:sp>
      <p:pic>
        <p:nvPicPr>
          <p:cNvPr id="14" name="Graphic 13">
            <a:extLst>
              <a:ext uri="{FF2B5EF4-FFF2-40B4-BE49-F238E27FC236}">
                <a16:creationId xmlns:a16="http://schemas.microsoft.com/office/drawing/2014/main" id="{7AB5F830-68FC-D02D-E399-9A7E2D0010A2}"/>
              </a:ext>
              <a:ext uri="{C183D7F6-B498-43B3-948B-1728B52AA6E4}">
                <adec:decorative xmlns:adec="http://schemas.microsoft.com/office/drawing/2017/decorative" val="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20504" b="19513"/>
          <a:stretch/>
        </p:blipFill>
        <p:spPr>
          <a:xfrm rot="16200000">
            <a:off x="10787010" y="371951"/>
            <a:ext cx="1232643" cy="1577341"/>
          </a:xfrm>
          <a:prstGeom prst="rect">
            <a:avLst/>
          </a:prstGeom>
        </p:spPr>
      </p:pic>
    </p:spTree>
    <p:extLst>
      <p:ext uri="{BB962C8B-B14F-4D97-AF65-F5344CB8AC3E}">
        <p14:creationId xmlns:p14="http://schemas.microsoft.com/office/powerpoint/2010/main" val="407100658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7156F1-34FE-756E-0B64-B272B7D4B6B8}"/>
              </a:ext>
              <a:ext uri="{C183D7F6-B498-43B3-948B-1728B52AA6E4}">
                <adec:decorative xmlns:adec="http://schemas.microsoft.com/office/drawing/2017/decorative" val="1"/>
              </a:ext>
            </a:extLst>
          </p:cNvPr>
          <p:cNvSpPr/>
          <p:nvPr userDrawn="1"/>
        </p:nvSpPr>
        <p:spPr>
          <a:xfrm>
            <a:off x="9098280" y="-7646"/>
            <a:ext cx="3093720" cy="6865646"/>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AFFF7A-2129-B9CE-1B30-239FEB640370}"/>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a:stretch/>
        </p:blipFill>
        <p:spPr>
          <a:xfrm rot="10800000" flipV="1">
            <a:off x="5644581" y="-7646"/>
            <a:ext cx="6547419" cy="6865646"/>
          </a:xfrm>
          <a:prstGeom prst="rect">
            <a:avLst/>
          </a:prstGeom>
        </p:spPr>
      </p:pic>
      <p:pic>
        <p:nvPicPr>
          <p:cNvPr id="11" name="Picture 10">
            <a:extLst>
              <a:ext uri="{FF2B5EF4-FFF2-40B4-BE49-F238E27FC236}">
                <a16:creationId xmlns:a16="http://schemas.microsoft.com/office/drawing/2014/main" id="{61FBDFE4-22E9-9FAC-E1DD-D7F4FB161B6E}"/>
              </a:ext>
              <a:ext uri="{C183D7F6-B498-43B3-948B-1728B52AA6E4}">
                <adec:decorative xmlns:adec="http://schemas.microsoft.com/office/drawing/2017/decorative" val="1"/>
              </a:ext>
            </a:extLst>
          </p:cNvPr>
          <p:cNvPicPr>
            <a:picLocks noChangeAspect="1"/>
          </p:cNvPicPr>
          <p:nvPr userDrawn="1"/>
        </p:nvPicPr>
        <p:blipFill rotWithShape="1">
          <a:blip r:embed="rId3"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4367" b="-6266"/>
          <a:stretch/>
        </p:blipFill>
        <p:spPr>
          <a:xfrm rot="5400000" flipV="1">
            <a:off x="63138" y="-70783"/>
            <a:ext cx="4163783" cy="4290062"/>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630281" y="3040380"/>
            <a:ext cx="5430207" cy="3817620"/>
          </a:xfrm>
        </p:spPr>
        <p:txBody>
          <a:bodyPr lIns="0" anchor="t">
            <a:noAutofit/>
          </a:bodyPr>
          <a:lstStyle>
            <a:lvl1pPr algn="l">
              <a:defRPr sz="7000" baseline="0">
                <a:solidFill>
                  <a:schemeClr val="tx1"/>
                </a:solidFill>
              </a:defRPr>
            </a:lvl1pPr>
          </a:lstStyle>
          <a:p>
            <a:r>
              <a:rPr lang="en-US" dirty="0"/>
              <a:t>Click to add title</a:t>
            </a:r>
          </a:p>
        </p:txBody>
      </p:sp>
      <p:sp>
        <p:nvSpPr>
          <p:cNvPr id="6" name="Text Placeholder 6">
            <a:extLst>
              <a:ext uri="{FF2B5EF4-FFF2-40B4-BE49-F238E27FC236}">
                <a16:creationId xmlns:a16="http://schemas.microsoft.com/office/drawing/2014/main" id="{2308F0DE-05CF-52D2-524A-39AFB4CD0196}"/>
              </a:ext>
            </a:extLst>
          </p:cNvPr>
          <p:cNvSpPr>
            <a:spLocks noGrp="1"/>
          </p:cNvSpPr>
          <p:nvPr>
            <p:ph type="body" sz="quarter" idx="11" hasCustomPrompt="1"/>
          </p:nvPr>
        </p:nvSpPr>
        <p:spPr>
          <a:xfrm>
            <a:off x="630281" y="1225118"/>
            <a:ext cx="4634178" cy="1678103"/>
          </a:xfrm>
        </p:spPr>
        <p:txBody>
          <a:bodyPr lIns="0" anchor="b">
            <a:normAutofit/>
          </a:bodyPr>
          <a:lstStyle>
            <a:lvl1pPr marL="0" indent="0" algn="l">
              <a:buNone/>
              <a:defRPr sz="2000" b="0" cap="all" spc="0" baseline="0">
                <a:solidFill>
                  <a:schemeClr val="tx1"/>
                </a:solidFill>
              </a:defRPr>
            </a:lvl1pPr>
          </a:lstStyle>
          <a:p>
            <a:pPr lvl="0"/>
            <a:r>
              <a:rPr lang="en-US" dirty="0"/>
              <a:t>Click to add subtitle</a:t>
            </a:r>
          </a:p>
        </p:txBody>
      </p:sp>
      <p:sp>
        <p:nvSpPr>
          <p:cNvPr id="5" name="Picture Placeholder 4">
            <a:extLst>
              <a:ext uri="{FF2B5EF4-FFF2-40B4-BE49-F238E27FC236}">
                <a16:creationId xmlns:a16="http://schemas.microsoft.com/office/drawing/2014/main" id="{4914434B-2F33-1D60-AE02-DDEC3B9CF870}"/>
              </a:ext>
            </a:extLst>
          </p:cNvPr>
          <p:cNvSpPr>
            <a:spLocks noGrp="1"/>
          </p:cNvSpPr>
          <p:nvPr>
            <p:ph type="pic" sz="quarter" idx="12"/>
          </p:nvPr>
        </p:nvSpPr>
        <p:spPr>
          <a:xfrm>
            <a:off x="6685835" y="1048054"/>
            <a:ext cx="4840129" cy="4840129"/>
          </a:xfrm>
          <a:custGeom>
            <a:avLst/>
            <a:gdLst>
              <a:gd name="connsiteX0" fmla="*/ 2990850 w 5981700"/>
              <a:gd name="connsiteY0" fmla="*/ 0 h 5981700"/>
              <a:gd name="connsiteX1" fmla="*/ 5981700 w 5981700"/>
              <a:gd name="connsiteY1" fmla="*/ 2990850 h 5981700"/>
              <a:gd name="connsiteX2" fmla="*/ 2990850 w 5981700"/>
              <a:gd name="connsiteY2" fmla="*/ 5981700 h 5981700"/>
              <a:gd name="connsiteX3" fmla="*/ 0 w 5981700"/>
              <a:gd name="connsiteY3" fmla="*/ 2990850 h 5981700"/>
              <a:gd name="connsiteX4" fmla="*/ 2990850 w 5981700"/>
              <a:gd name="connsiteY4" fmla="*/ 0 h 598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00" h="5981700">
                <a:moveTo>
                  <a:pt x="2990850" y="0"/>
                </a:moveTo>
                <a:cubicBezTo>
                  <a:pt x="4642651" y="0"/>
                  <a:pt x="5981700" y="1339049"/>
                  <a:pt x="5981700" y="2990850"/>
                </a:cubicBezTo>
                <a:cubicBezTo>
                  <a:pt x="5981700" y="4642651"/>
                  <a:pt x="4642651" y="5981700"/>
                  <a:pt x="2990850" y="5981700"/>
                </a:cubicBezTo>
                <a:cubicBezTo>
                  <a:pt x="1339049" y="5981700"/>
                  <a:pt x="0" y="4642651"/>
                  <a:pt x="0" y="2990850"/>
                </a:cubicBezTo>
                <a:cubicBezTo>
                  <a:pt x="0" y="1339049"/>
                  <a:pt x="1339049" y="0"/>
                  <a:pt x="2990850" y="0"/>
                </a:cubicBezTo>
                <a:close/>
              </a:path>
            </a:pathLst>
          </a:custGeom>
          <a:ln w="76200">
            <a:solidFill>
              <a:schemeClr val="accent2">
                <a:lumMod val="60000"/>
                <a:lumOff val="40000"/>
              </a:schemeClr>
            </a:solidFill>
          </a:ln>
        </p:spPr>
        <p:txBody>
          <a:bodyPr wrap="square" tIns="1371600">
            <a:noAutofit/>
          </a:bodyPr>
          <a:lstStyle>
            <a:lvl1pPr marL="0" indent="0" algn="ctr">
              <a:buNone/>
              <a:defRPr sz="2000">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95250665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and Title ">
    <p:bg>
      <p:bgPr>
        <a:solidFill>
          <a:schemeClr val="accent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E5157DB4-9CB7-294E-6FC5-03F67A02B0BA}"/>
              </a:ext>
              <a:ext uri="{C183D7F6-B498-43B3-948B-1728B52AA6E4}">
                <adec:decorative xmlns:adec="http://schemas.microsoft.com/office/drawing/2017/decorative" val="1"/>
              </a:ext>
            </a:extLst>
          </p:cNvPr>
          <p:cNvSpPr/>
          <p:nvPr userDrawn="1"/>
        </p:nvSpPr>
        <p:spPr>
          <a:xfrm flipH="1">
            <a:off x="7249888" y="0"/>
            <a:ext cx="4942112" cy="685800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4552F5AC-18A6-7462-5EB6-6F6F3A4081BE}"/>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a:stretch/>
        </p:blipFill>
        <p:spPr>
          <a:xfrm flipV="1">
            <a:off x="0" y="0"/>
            <a:ext cx="6547419" cy="6865646"/>
          </a:xfrm>
          <a:prstGeom prst="rect">
            <a:avLst/>
          </a:prstGeom>
        </p:spPr>
      </p:pic>
      <p:cxnSp>
        <p:nvCxnSpPr>
          <p:cNvPr id="51" name="Straight Connector 50">
            <a:extLst>
              <a:ext uri="{FF2B5EF4-FFF2-40B4-BE49-F238E27FC236}">
                <a16:creationId xmlns:a16="http://schemas.microsoft.com/office/drawing/2014/main" id="{ED573256-59FC-E67E-E487-C37703D80849}"/>
              </a:ext>
              <a:ext uri="{C183D7F6-B498-43B3-948B-1728B52AA6E4}">
                <adec:decorative xmlns:adec="http://schemas.microsoft.com/office/drawing/2017/decorative" val="1"/>
              </a:ext>
            </a:extLst>
          </p:cNvPr>
          <p:cNvCxnSpPr/>
          <p:nvPr userDrawn="1"/>
        </p:nvCxnSpPr>
        <p:spPr>
          <a:xfrm>
            <a:off x="0" y="4808538"/>
            <a:ext cx="12192000" cy="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702469" y="4154558"/>
            <a:ext cx="5324951" cy="2220902"/>
          </a:xfrm>
        </p:spPr>
        <p:txBody>
          <a:bodyPr lIns="0" anchor="b">
            <a:noAutofit/>
          </a:bodyPr>
          <a:lstStyle>
            <a:lvl1pPr algn="l">
              <a:defRPr sz="6600" baseline="0">
                <a:solidFill>
                  <a:schemeClr val="tx1"/>
                </a:solidFill>
              </a:defRPr>
            </a:lvl1pPr>
          </a:lstStyle>
          <a:p>
            <a:r>
              <a:rPr lang="en-US" dirty="0"/>
              <a:t>Click to add title</a:t>
            </a:r>
          </a:p>
        </p:txBody>
      </p:sp>
      <p:sp>
        <p:nvSpPr>
          <p:cNvPr id="49" name="Picture Placeholder 48">
            <a:extLst>
              <a:ext uri="{FF2B5EF4-FFF2-40B4-BE49-F238E27FC236}">
                <a16:creationId xmlns:a16="http://schemas.microsoft.com/office/drawing/2014/main" id="{7EB4FD7F-9DB9-04F2-0FF6-C32C0396FADF}"/>
              </a:ext>
            </a:extLst>
          </p:cNvPr>
          <p:cNvSpPr>
            <a:spLocks noGrp="1"/>
          </p:cNvSpPr>
          <p:nvPr>
            <p:ph type="pic" sz="quarter" idx="12"/>
          </p:nvPr>
        </p:nvSpPr>
        <p:spPr>
          <a:xfrm>
            <a:off x="0" y="0"/>
            <a:ext cx="12192000" cy="4770438"/>
          </a:xfrm>
        </p:spPr>
        <p:txBody>
          <a:bodyPr tIns="365760">
            <a:normAutofit/>
          </a:bodyPr>
          <a:lstStyle>
            <a:lvl1pPr marL="0" indent="0" algn="ctr">
              <a:buNone/>
              <a:defRPr sz="2000">
                <a:solidFill>
                  <a:schemeClr val="tx1"/>
                </a:solidFill>
              </a:defRPr>
            </a:lvl1pPr>
          </a:lstStyle>
          <a:p>
            <a:r>
              <a:rPr lang="en-US"/>
              <a:t>Click icon to add picture</a:t>
            </a:r>
            <a:endParaRPr lang="en-US" dirty="0"/>
          </a:p>
        </p:txBody>
      </p:sp>
      <p:sp>
        <p:nvSpPr>
          <p:cNvPr id="47" name="Text Placeholder 6">
            <a:extLst>
              <a:ext uri="{FF2B5EF4-FFF2-40B4-BE49-F238E27FC236}">
                <a16:creationId xmlns:a16="http://schemas.microsoft.com/office/drawing/2014/main" id="{1067FA4B-E31C-2922-DCB4-ACA6179812F7}"/>
              </a:ext>
            </a:extLst>
          </p:cNvPr>
          <p:cNvSpPr>
            <a:spLocks noGrp="1"/>
          </p:cNvSpPr>
          <p:nvPr>
            <p:ph type="body" sz="quarter" idx="11" hasCustomPrompt="1"/>
          </p:nvPr>
        </p:nvSpPr>
        <p:spPr>
          <a:xfrm>
            <a:off x="8061960" y="5288279"/>
            <a:ext cx="4130040" cy="1131567"/>
          </a:xfrm>
        </p:spPr>
        <p:txBody>
          <a:bodyPr lIns="0" anchor="ctr">
            <a:normAutofit/>
          </a:bodyPr>
          <a:lstStyle>
            <a:lvl1pPr marL="0" indent="0" algn="ctr">
              <a:buNone/>
              <a:defRPr sz="1800" b="0" cap="all" spc="0" baseline="0">
                <a:solidFill>
                  <a:schemeClr val="tx1"/>
                </a:solidFill>
              </a:defRPr>
            </a:lvl1pPr>
          </a:lstStyle>
          <a:p>
            <a:pPr lvl="0"/>
            <a:r>
              <a:rPr lang="en-US" dirty="0"/>
              <a:t>Click to add subtitle</a:t>
            </a:r>
          </a:p>
        </p:txBody>
      </p:sp>
      <p:pic>
        <p:nvPicPr>
          <p:cNvPr id="62" name="Graphic 61">
            <a:extLst>
              <a:ext uri="{FF2B5EF4-FFF2-40B4-BE49-F238E27FC236}">
                <a16:creationId xmlns:a16="http://schemas.microsoft.com/office/drawing/2014/main" id="{F167C73C-A4C3-9198-7F38-8DB5D6BD51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6764603" y="4925265"/>
            <a:ext cx="870600" cy="1857281"/>
          </a:xfrm>
          <a:prstGeom prst="rect">
            <a:avLst/>
          </a:prstGeom>
        </p:spPr>
      </p:pic>
    </p:spTree>
    <p:extLst>
      <p:ext uri="{BB962C8B-B14F-4D97-AF65-F5344CB8AC3E}">
        <p14:creationId xmlns:p14="http://schemas.microsoft.com/office/powerpoint/2010/main" val="179953105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Images with Titles">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A72122-641A-CA2F-E7AC-6FC3819C5DF8}"/>
              </a:ext>
              <a:ext uri="{C183D7F6-B498-43B3-948B-1728B52AA6E4}">
                <adec:decorative xmlns:adec="http://schemas.microsoft.com/office/drawing/2017/decorative" val="1"/>
              </a:ext>
            </a:extLst>
          </p:cNvPr>
          <p:cNvSpPr/>
          <p:nvPr userDrawn="1"/>
        </p:nvSpPr>
        <p:spPr>
          <a:xfrm flipH="1">
            <a:off x="0" y="2736850"/>
            <a:ext cx="12192000" cy="412115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C9E4C80-6993-C1B1-26E6-463B91EBB843}"/>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1450"/>
          <a:stretch/>
        </p:blipFill>
        <p:spPr>
          <a:xfrm flipV="1">
            <a:off x="1" y="-7646"/>
            <a:ext cx="12192000" cy="6865646"/>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702469" y="5331961"/>
            <a:ext cx="5279231" cy="539762"/>
          </a:xfrm>
        </p:spPr>
        <p:txBody>
          <a:bodyPr lIns="0" anchor="t">
            <a:noAutofit/>
          </a:bodyPr>
          <a:lstStyle>
            <a:lvl1pPr algn="l">
              <a:defRPr lang="en-US" sz="2000" b="0" kern="1200" spc="100" baseline="0" dirty="0">
                <a:solidFill>
                  <a:schemeClr val="tx1"/>
                </a:solidFill>
                <a:latin typeface="+mj-lt"/>
                <a:ea typeface="+mn-ea"/>
                <a:cs typeface="+mn-cs"/>
              </a:defRPr>
            </a:lvl1pPr>
          </a:lstStyle>
          <a:p>
            <a:r>
              <a:rPr lang="en-US" dirty="0"/>
              <a:t>Click to add title</a:t>
            </a:r>
          </a:p>
        </p:txBody>
      </p:sp>
      <p:sp>
        <p:nvSpPr>
          <p:cNvPr id="5" name="Picture Placeholder 4">
            <a:extLst>
              <a:ext uri="{FF2B5EF4-FFF2-40B4-BE49-F238E27FC236}">
                <a16:creationId xmlns:a16="http://schemas.microsoft.com/office/drawing/2014/main" id="{683FB349-AC61-548D-5D7E-37990D16B7AE}"/>
              </a:ext>
            </a:extLst>
          </p:cNvPr>
          <p:cNvSpPr>
            <a:spLocks noGrp="1"/>
          </p:cNvSpPr>
          <p:nvPr>
            <p:ph type="pic" sz="quarter" idx="10"/>
          </p:nvPr>
        </p:nvSpPr>
        <p:spPr>
          <a:xfrm>
            <a:off x="702469" y="310243"/>
            <a:ext cx="5279231" cy="4716745"/>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6" name="Picture Placeholder 4">
            <a:extLst>
              <a:ext uri="{FF2B5EF4-FFF2-40B4-BE49-F238E27FC236}">
                <a16:creationId xmlns:a16="http://schemas.microsoft.com/office/drawing/2014/main" id="{E0227EBE-BEA6-9FE3-015A-377B5C29024E}"/>
              </a:ext>
            </a:extLst>
          </p:cNvPr>
          <p:cNvSpPr>
            <a:spLocks noGrp="1"/>
          </p:cNvSpPr>
          <p:nvPr>
            <p:ph type="pic" sz="quarter" idx="11"/>
          </p:nvPr>
        </p:nvSpPr>
        <p:spPr>
          <a:xfrm>
            <a:off x="6209502" y="310242"/>
            <a:ext cx="5279231" cy="4716745"/>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13" name="Text Placeholder 11">
            <a:extLst>
              <a:ext uri="{FF2B5EF4-FFF2-40B4-BE49-F238E27FC236}">
                <a16:creationId xmlns:a16="http://schemas.microsoft.com/office/drawing/2014/main" id="{F08933BF-A0AD-9306-66A0-8F4D312552F8}"/>
              </a:ext>
            </a:extLst>
          </p:cNvPr>
          <p:cNvSpPr>
            <a:spLocks noGrp="1"/>
          </p:cNvSpPr>
          <p:nvPr>
            <p:ph type="body" sz="quarter" idx="13" hasCustomPrompt="1"/>
          </p:nvPr>
        </p:nvSpPr>
        <p:spPr>
          <a:xfrm>
            <a:off x="702469" y="5883730"/>
            <a:ext cx="5279236"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text</a:t>
            </a:r>
          </a:p>
        </p:txBody>
      </p:sp>
      <p:sp>
        <p:nvSpPr>
          <p:cNvPr id="7" name="Text Placeholder 11">
            <a:extLst>
              <a:ext uri="{FF2B5EF4-FFF2-40B4-BE49-F238E27FC236}">
                <a16:creationId xmlns:a16="http://schemas.microsoft.com/office/drawing/2014/main" id="{079C2CAE-EB6C-AA3C-093C-AA24705ADDCC}"/>
              </a:ext>
            </a:extLst>
          </p:cNvPr>
          <p:cNvSpPr>
            <a:spLocks noGrp="1"/>
          </p:cNvSpPr>
          <p:nvPr>
            <p:ph type="body" sz="quarter" idx="15" hasCustomPrompt="1"/>
          </p:nvPr>
        </p:nvSpPr>
        <p:spPr>
          <a:xfrm>
            <a:off x="6209499" y="5331961"/>
            <a:ext cx="5279236" cy="539762"/>
          </a:xfrm>
        </p:spPr>
        <p:txBody>
          <a:bodyPr lIns="0" anchor="t">
            <a:noAutofit/>
          </a:bodyPr>
          <a:lstStyle>
            <a:lvl1pPr marL="0" indent="0" algn="l">
              <a:buNone/>
              <a:defRPr lang="en-US" sz="2000" b="0" kern="1200" spc="100" baseline="0" dirty="0">
                <a:solidFill>
                  <a:schemeClr val="tx1"/>
                </a:solidFill>
                <a:latin typeface="+mj-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title</a:t>
            </a:r>
          </a:p>
        </p:txBody>
      </p:sp>
      <p:sp>
        <p:nvSpPr>
          <p:cNvPr id="4" name="Text Placeholder 11">
            <a:extLst>
              <a:ext uri="{FF2B5EF4-FFF2-40B4-BE49-F238E27FC236}">
                <a16:creationId xmlns:a16="http://schemas.microsoft.com/office/drawing/2014/main" id="{9BB16295-2CE6-A516-8527-E895BD912F78}"/>
              </a:ext>
            </a:extLst>
          </p:cNvPr>
          <p:cNvSpPr>
            <a:spLocks noGrp="1"/>
          </p:cNvSpPr>
          <p:nvPr>
            <p:ph type="body" sz="quarter" idx="14" hasCustomPrompt="1"/>
          </p:nvPr>
        </p:nvSpPr>
        <p:spPr>
          <a:xfrm>
            <a:off x="6209502" y="5883730"/>
            <a:ext cx="5279236"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text</a:t>
            </a:r>
          </a:p>
        </p:txBody>
      </p:sp>
      <p:pic>
        <p:nvPicPr>
          <p:cNvPr id="11" name="Graphic 10">
            <a:extLst>
              <a:ext uri="{FF2B5EF4-FFF2-40B4-BE49-F238E27FC236}">
                <a16:creationId xmlns:a16="http://schemas.microsoft.com/office/drawing/2014/main" id="{F82228A6-C5DE-A755-5A92-B53F6AA1BF05}"/>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62209" r="430" b="845"/>
          <a:stretch/>
        </p:blipFill>
        <p:spPr>
          <a:xfrm rot="5400000">
            <a:off x="11092549" y="5460313"/>
            <a:ext cx="1227349" cy="971552"/>
          </a:xfrm>
          <a:prstGeom prst="rect">
            <a:avLst/>
          </a:prstGeom>
        </p:spPr>
      </p:pic>
    </p:spTree>
    <p:extLst>
      <p:ext uri="{BB962C8B-B14F-4D97-AF65-F5344CB8AC3E}">
        <p14:creationId xmlns:p14="http://schemas.microsoft.com/office/powerpoint/2010/main" val="26300878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Images with Titles">
    <p:bg>
      <p:bgPr>
        <a:solidFill>
          <a:schemeClr val="accent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B5D6890-2EFE-4162-E925-FDAB446DD0A0}"/>
              </a:ext>
              <a:ext uri="{C183D7F6-B498-43B3-948B-1728B52AA6E4}">
                <adec:decorative xmlns:adec="http://schemas.microsoft.com/office/drawing/2017/decorative" val="1"/>
              </a:ext>
            </a:extLst>
          </p:cNvPr>
          <p:cNvSpPr/>
          <p:nvPr userDrawn="1"/>
        </p:nvSpPr>
        <p:spPr>
          <a:xfrm flipH="1">
            <a:off x="0" y="2736850"/>
            <a:ext cx="12192000" cy="412115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21EA913-1C41-0E26-60E1-0458172DDE0C}"/>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a:stretch/>
        </p:blipFill>
        <p:spPr>
          <a:xfrm rot="10800000" flipV="1">
            <a:off x="5644581" y="-7646"/>
            <a:ext cx="6547419" cy="6865646"/>
          </a:xfrm>
          <a:prstGeom prst="rect">
            <a:avLst/>
          </a:prstGeom>
        </p:spPr>
      </p:pic>
      <p:pic>
        <p:nvPicPr>
          <p:cNvPr id="19" name="Picture 18">
            <a:extLst>
              <a:ext uri="{FF2B5EF4-FFF2-40B4-BE49-F238E27FC236}">
                <a16:creationId xmlns:a16="http://schemas.microsoft.com/office/drawing/2014/main" id="{7EAA5C59-8D1E-6B6F-4640-8F9A700A815D}"/>
              </a:ext>
              <a:ext uri="{C183D7F6-B498-43B3-948B-1728B52AA6E4}">
                <adec:decorative xmlns:adec="http://schemas.microsoft.com/office/drawing/2017/decorative" val="1"/>
              </a:ext>
            </a:extLst>
          </p:cNvPr>
          <p:cNvPicPr>
            <a:picLocks noChangeAspect="1"/>
          </p:cNvPicPr>
          <p:nvPr userDrawn="1"/>
        </p:nvPicPr>
        <p:blipFill rotWithShape="1">
          <a:blip r:embed="rId3"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4367" b="-6266"/>
          <a:stretch/>
        </p:blipFill>
        <p:spPr>
          <a:xfrm rot="5400000" flipV="1">
            <a:off x="63141" y="-70784"/>
            <a:ext cx="4163783" cy="4290062"/>
          </a:xfrm>
          <a:prstGeom prst="rect">
            <a:avLst/>
          </a:prstGeom>
        </p:spPr>
      </p:pic>
      <p:sp>
        <p:nvSpPr>
          <p:cNvPr id="12" name="Title 1">
            <a:extLst>
              <a:ext uri="{FF2B5EF4-FFF2-40B4-BE49-F238E27FC236}">
                <a16:creationId xmlns:a16="http://schemas.microsoft.com/office/drawing/2014/main" id="{2997E53A-1A39-DF71-6DD3-4C26BF7174CA}"/>
              </a:ext>
            </a:extLst>
          </p:cNvPr>
          <p:cNvSpPr>
            <a:spLocks noGrp="1"/>
          </p:cNvSpPr>
          <p:nvPr>
            <p:ph type="ctrTitle" hasCustomPrompt="1"/>
          </p:nvPr>
        </p:nvSpPr>
        <p:spPr>
          <a:xfrm>
            <a:off x="702469" y="5331961"/>
            <a:ext cx="3429679" cy="551768"/>
          </a:xfrm>
        </p:spPr>
        <p:txBody>
          <a:bodyPr lIns="0" anchor="t">
            <a:noAutofit/>
          </a:bodyPr>
          <a:lstStyle>
            <a:lvl1pPr algn="l">
              <a:defRPr lang="en-US" sz="2000" b="0" kern="1200" spc="100" baseline="0" dirty="0">
                <a:solidFill>
                  <a:schemeClr val="tx1"/>
                </a:solidFill>
                <a:latin typeface="+mj-lt"/>
                <a:ea typeface="+mn-ea"/>
                <a:cs typeface="+mn-cs"/>
              </a:defRPr>
            </a:lvl1pPr>
          </a:lstStyle>
          <a:p>
            <a:r>
              <a:rPr lang="en-US" dirty="0"/>
              <a:t>Click to add title</a:t>
            </a:r>
          </a:p>
        </p:txBody>
      </p:sp>
      <p:sp>
        <p:nvSpPr>
          <p:cNvPr id="6" name="Content Placeholder 16">
            <a:extLst>
              <a:ext uri="{FF2B5EF4-FFF2-40B4-BE49-F238E27FC236}">
                <a16:creationId xmlns:a16="http://schemas.microsoft.com/office/drawing/2014/main" id="{DC4D0A5C-7796-AAF8-E639-4A1710EE93C1}"/>
              </a:ext>
            </a:extLst>
          </p:cNvPr>
          <p:cNvSpPr>
            <a:spLocks noGrp="1"/>
          </p:cNvSpPr>
          <p:nvPr>
            <p:ph sz="quarter" idx="13" hasCustomPrompt="1"/>
          </p:nvPr>
        </p:nvSpPr>
        <p:spPr>
          <a:xfrm>
            <a:off x="704057" y="310244"/>
            <a:ext cx="3429682" cy="4716745"/>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16">
            <a:extLst>
              <a:ext uri="{FF2B5EF4-FFF2-40B4-BE49-F238E27FC236}">
                <a16:creationId xmlns:a16="http://schemas.microsoft.com/office/drawing/2014/main" id="{C8CBAF88-D501-00F1-9113-12839FB90672}"/>
              </a:ext>
            </a:extLst>
          </p:cNvPr>
          <p:cNvSpPr>
            <a:spLocks noGrp="1"/>
          </p:cNvSpPr>
          <p:nvPr>
            <p:ph sz="quarter" idx="18" hasCustomPrompt="1"/>
          </p:nvPr>
        </p:nvSpPr>
        <p:spPr>
          <a:xfrm>
            <a:off x="4382615" y="310243"/>
            <a:ext cx="3429682" cy="4716745"/>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16">
            <a:extLst>
              <a:ext uri="{FF2B5EF4-FFF2-40B4-BE49-F238E27FC236}">
                <a16:creationId xmlns:a16="http://schemas.microsoft.com/office/drawing/2014/main" id="{BED23468-975F-4D90-B86C-207AC5855E9C}"/>
              </a:ext>
            </a:extLst>
          </p:cNvPr>
          <p:cNvSpPr>
            <a:spLocks noGrp="1"/>
          </p:cNvSpPr>
          <p:nvPr>
            <p:ph sz="quarter" idx="17" hasCustomPrompt="1"/>
          </p:nvPr>
        </p:nvSpPr>
        <p:spPr>
          <a:xfrm>
            <a:off x="8058261" y="310244"/>
            <a:ext cx="3429682" cy="4716745"/>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a:extLst>
              <a:ext uri="{FF2B5EF4-FFF2-40B4-BE49-F238E27FC236}">
                <a16:creationId xmlns:a16="http://schemas.microsoft.com/office/drawing/2014/main" id="{B7F1145E-C173-BDD8-4F72-155D6250D870}"/>
              </a:ext>
            </a:extLst>
          </p:cNvPr>
          <p:cNvSpPr>
            <a:spLocks noGrp="1"/>
          </p:cNvSpPr>
          <p:nvPr>
            <p:ph type="body" sz="quarter" idx="16" hasCustomPrompt="1"/>
          </p:nvPr>
        </p:nvSpPr>
        <p:spPr>
          <a:xfrm>
            <a:off x="702469" y="5883730"/>
            <a:ext cx="3429682"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text</a:t>
            </a:r>
          </a:p>
        </p:txBody>
      </p:sp>
      <p:sp>
        <p:nvSpPr>
          <p:cNvPr id="7" name="Text Placeholder 11">
            <a:extLst>
              <a:ext uri="{FF2B5EF4-FFF2-40B4-BE49-F238E27FC236}">
                <a16:creationId xmlns:a16="http://schemas.microsoft.com/office/drawing/2014/main" id="{B9BF823A-1C3D-0F85-D743-C61DEF06F1C9}"/>
              </a:ext>
            </a:extLst>
          </p:cNvPr>
          <p:cNvSpPr>
            <a:spLocks noGrp="1"/>
          </p:cNvSpPr>
          <p:nvPr>
            <p:ph type="body" sz="quarter" idx="20" hasCustomPrompt="1"/>
          </p:nvPr>
        </p:nvSpPr>
        <p:spPr>
          <a:xfrm>
            <a:off x="4381159" y="5331961"/>
            <a:ext cx="3429682" cy="551768"/>
          </a:xfrm>
        </p:spPr>
        <p:txBody>
          <a:bodyPr lIns="0" anchor="t">
            <a:noAutofit/>
          </a:bodyPr>
          <a:lstStyle>
            <a:lvl1pPr marL="0" indent="0" algn="l">
              <a:buNone/>
              <a:defRPr lang="en-US" sz="2000" b="0" kern="1200" spc="100" baseline="0" dirty="0">
                <a:solidFill>
                  <a:schemeClr val="tx1"/>
                </a:solidFill>
                <a:latin typeface="+mj-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title</a:t>
            </a:r>
          </a:p>
        </p:txBody>
      </p:sp>
      <p:sp>
        <p:nvSpPr>
          <p:cNvPr id="3" name="Text Placeholder 11">
            <a:extLst>
              <a:ext uri="{FF2B5EF4-FFF2-40B4-BE49-F238E27FC236}">
                <a16:creationId xmlns:a16="http://schemas.microsoft.com/office/drawing/2014/main" id="{A648C783-D079-6E13-C1FF-38EBD5103AEB}"/>
              </a:ext>
            </a:extLst>
          </p:cNvPr>
          <p:cNvSpPr>
            <a:spLocks noGrp="1"/>
          </p:cNvSpPr>
          <p:nvPr>
            <p:ph type="body" sz="quarter" idx="19" hasCustomPrompt="1"/>
          </p:nvPr>
        </p:nvSpPr>
        <p:spPr>
          <a:xfrm>
            <a:off x="4382615" y="5883730"/>
            <a:ext cx="3429682"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text</a:t>
            </a:r>
          </a:p>
        </p:txBody>
      </p:sp>
      <p:sp>
        <p:nvSpPr>
          <p:cNvPr id="9" name="Text Placeholder 11">
            <a:extLst>
              <a:ext uri="{FF2B5EF4-FFF2-40B4-BE49-F238E27FC236}">
                <a16:creationId xmlns:a16="http://schemas.microsoft.com/office/drawing/2014/main" id="{4B28A2EA-3D2F-771C-649D-38FA33132222}"/>
              </a:ext>
            </a:extLst>
          </p:cNvPr>
          <p:cNvSpPr>
            <a:spLocks noGrp="1"/>
          </p:cNvSpPr>
          <p:nvPr>
            <p:ph type="body" sz="quarter" idx="22" hasCustomPrompt="1"/>
          </p:nvPr>
        </p:nvSpPr>
        <p:spPr>
          <a:xfrm>
            <a:off x="8058261" y="5331961"/>
            <a:ext cx="3429682" cy="551768"/>
          </a:xfrm>
        </p:spPr>
        <p:txBody>
          <a:bodyPr lIns="0" anchor="t">
            <a:noAutofit/>
          </a:bodyPr>
          <a:lstStyle>
            <a:lvl1pPr marL="0" indent="0" algn="l">
              <a:buNone/>
              <a:defRPr lang="en-US" sz="2000" b="0" kern="1200" spc="100" baseline="0" dirty="0">
                <a:solidFill>
                  <a:schemeClr val="tx1"/>
                </a:solidFill>
                <a:latin typeface="+mj-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title</a:t>
            </a:r>
          </a:p>
        </p:txBody>
      </p:sp>
      <p:sp>
        <p:nvSpPr>
          <p:cNvPr id="8" name="Text Placeholder 11">
            <a:extLst>
              <a:ext uri="{FF2B5EF4-FFF2-40B4-BE49-F238E27FC236}">
                <a16:creationId xmlns:a16="http://schemas.microsoft.com/office/drawing/2014/main" id="{6ACC8F0D-A2D7-0D8A-186B-C4C8AA5DE330}"/>
              </a:ext>
            </a:extLst>
          </p:cNvPr>
          <p:cNvSpPr>
            <a:spLocks noGrp="1"/>
          </p:cNvSpPr>
          <p:nvPr>
            <p:ph type="body" sz="quarter" idx="21" hasCustomPrompt="1"/>
          </p:nvPr>
        </p:nvSpPr>
        <p:spPr>
          <a:xfrm>
            <a:off x="8059717" y="5883730"/>
            <a:ext cx="3429682"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text</a:t>
            </a:r>
          </a:p>
        </p:txBody>
      </p:sp>
    </p:spTree>
    <p:extLst>
      <p:ext uri="{BB962C8B-B14F-4D97-AF65-F5344CB8AC3E}">
        <p14:creationId xmlns:p14="http://schemas.microsoft.com/office/powerpoint/2010/main" val="74579975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and Title 2">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A72122-641A-CA2F-E7AC-6FC3819C5DF8}"/>
              </a:ext>
              <a:ext uri="{C183D7F6-B498-43B3-948B-1728B52AA6E4}">
                <adec:decorative xmlns:adec="http://schemas.microsoft.com/office/drawing/2017/decorative" val="1"/>
              </a:ext>
            </a:extLst>
          </p:cNvPr>
          <p:cNvSpPr/>
          <p:nvPr userDrawn="1"/>
        </p:nvSpPr>
        <p:spPr>
          <a:xfrm flipH="1">
            <a:off x="0" y="2736850"/>
            <a:ext cx="12192000" cy="412115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C9E4C80-6993-C1B1-26E6-463B91EBB843}"/>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1450"/>
          <a:stretch/>
        </p:blipFill>
        <p:spPr>
          <a:xfrm flipV="1">
            <a:off x="1" y="-7646"/>
            <a:ext cx="12192000" cy="6865646"/>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702469" y="5331961"/>
            <a:ext cx="9613374" cy="361269"/>
          </a:xfrm>
        </p:spPr>
        <p:txBody>
          <a:bodyPr lIns="0" anchor="t">
            <a:noAutofit/>
          </a:bodyPr>
          <a:lstStyle>
            <a:lvl1pPr algn="l">
              <a:defRPr lang="en-US" sz="2000" b="0" kern="1200" spc="100" baseline="0" dirty="0">
                <a:solidFill>
                  <a:schemeClr val="tx1"/>
                </a:solidFill>
                <a:latin typeface="+mj-lt"/>
                <a:ea typeface="+mn-ea"/>
                <a:cs typeface="+mn-cs"/>
              </a:defRPr>
            </a:lvl1pPr>
          </a:lstStyle>
          <a:p>
            <a:r>
              <a:rPr lang="en-US" dirty="0"/>
              <a:t>Click to add title</a:t>
            </a:r>
          </a:p>
        </p:txBody>
      </p:sp>
      <p:sp>
        <p:nvSpPr>
          <p:cNvPr id="5" name="Picture Placeholder 4">
            <a:extLst>
              <a:ext uri="{FF2B5EF4-FFF2-40B4-BE49-F238E27FC236}">
                <a16:creationId xmlns:a16="http://schemas.microsoft.com/office/drawing/2014/main" id="{683FB349-AC61-548D-5D7E-37990D16B7AE}"/>
              </a:ext>
            </a:extLst>
          </p:cNvPr>
          <p:cNvSpPr>
            <a:spLocks noGrp="1"/>
          </p:cNvSpPr>
          <p:nvPr>
            <p:ph type="pic" sz="quarter" idx="10"/>
          </p:nvPr>
        </p:nvSpPr>
        <p:spPr>
          <a:xfrm>
            <a:off x="702470" y="310243"/>
            <a:ext cx="10786264" cy="4716745"/>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13" name="Text Placeholder 11">
            <a:extLst>
              <a:ext uri="{FF2B5EF4-FFF2-40B4-BE49-F238E27FC236}">
                <a16:creationId xmlns:a16="http://schemas.microsoft.com/office/drawing/2014/main" id="{F08933BF-A0AD-9306-66A0-8F4D312552F8}"/>
              </a:ext>
            </a:extLst>
          </p:cNvPr>
          <p:cNvSpPr>
            <a:spLocks noGrp="1"/>
          </p:cNvSpPr>
          <p:nvPr>
            <p:ph type="body" sz="quarter" idx="13" hasCustomPrompt="1"/>
          </p:nvPr>
        </p:nvSpPr>
        <p:spPr>
          <a:xfrm>
            <a:off x="702468" y="5883730"/>
            <a:ext cx="9613383" cy="664027"/>
          </a:xfrm>
        </p:spPr>
        <p:txBody>
          <a:bodyPr lIns="0" anchor="t">
            <a:normAutofit/>
          </a:bodyPr>
          <a:lstStyle>
            <a:lvl1pPr marL="0" indent="0" algn="l">
              <a:buNone/>
              <a:defRPr lang="en-US" sz="1400" b="0" kern="1200" spc="0" baseline="0" dirty="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subtitle</a:t>
            </a:r>
          </a:p>
        </p:txBody>
      </p:sp>
      <p:pic>
        <p:nvPicPr>
          <p:cNvPr id="12" name="Graphic 11">
            <a:extLst>
              <a:ext uri="{FF2B5EF4-FFF2-40B4-BE49-F238E27FC236}">
                <a16:creationId xmlns:a16="http://schemas.microsoft.com/office/drawing/2014/main" id="{E11C231F-6109-C5C5-47F4-03434EDB97DF}"/>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856" r="430" b="-4515"/>
          <a:stretch/>
        </p:blipFill>
        <p:spPr>
          <a:xfrm rot="5400000">
            <a:off x="10557245" y="4925010"/>
            <a:ext cx="1227349" cy="2042160"/>
          </a:xfrm>
          <a:prstGeom prst="rect">
            <a:avLst/>
          </a:prstGeom>
        </p:spPr>
      </p:pic>
    </p:spTree>
    <p:extLst>
      <p:ext uri="{BB962C8B-B14F-4D97-AF65-F5344CB8AC3E}">
        <p14:creationId xmlns:p14="http://schemas.microsoft.com/office/powerpoint/2010/main" val="39093993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AA8595-5E1A-945B-48C0-A787C7AB3C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3A6D0E-99FB-9E9C-1CDE-F0C4727EB5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91B16-3DFB-505A-9B6D-A3F8632A20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E32DAAB-1D55-4415-AB44-B6515C192A86}" type="datetimeFigureOut">
              <a:rPr lang="en-US" smtClean="0"/>
              <a:t>11/3/2024</a:t>
            </a:fld>
            <a:endParaRPr lang="en-US"/>
          </a:p>
        </p:txBody>
      </p:sp>
      <p:sp>
        <p:nvSpPr>
          <p:cNvPr id="5" name="Footer Placeholder 4">
            <a:extLst>
              <a:ext uri="{FF2B5EF4-FFF2-40B4-BE49-F238E27FC236}">
                <a16:creationId xmlns:a16="http://schemas.microsoft.com/office/drawing/2014/main" id="{59E23EA5-DB4A-74DA-ED8F-F7874CF041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BF8F339-2527-B263-0B79-347AAB28C5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33B302-7AB2-46D1-9DDF-1AE20667F398}" type="slidenum">
              <a:rPr lang="en-US" smtClean="0"/>
              <a:t>‹#›</a:t>
            </a:fld>
            <a:endParaRPr lang="en-US"/>
          </a:p>
        </p:txBody>
      </p:sp>
    </p:spTree>
    <p:extLst>
      <p:ext uri="{BB962C8B-B14F-4D97-AF65-F5344CB8AC3E}">
        <p14:creationId xmlns:p14="http://schemas.microsoft.com/office/powerpoint/2010/main" val="4095902586"/>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68" r:id="rId3"/>
    <p:sldLayoutId id="2147483660" r:id="rId4"/>
    <p:sldLayoutId id="2147483661" r:id="rId5"/>
    <p:sldLayoutId id="2147483664" r:id="rId6"/>
    <p:sldLayoutId id="2147483666" r:id="rId7"/>
  </p:sldLayoutIdLst>
  <p:txStyles>
    <p:titleStyle>
      <a:lvl1pPr algn="l" defTabSz="914400" rtl="0" eaLnBrk="1" latinLnBrk="0" hangingPunct="1">
        <a:lnSpc>
          <a:spcPct val="90000"/>
        </a:lnSpc>
        <a:spcBef>
          <a:spcPct val="0"/>
        </a:spcBef>
        <a:buNone/>
        <a:defRPr sz="3600" kern="1200" spc="100" baseline="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F5A7-4BCE-88CA-2347-16B9E79202BF}"/>
              </a:ext>
            </a:extLst>
          </p:cNvPr>
          <p:cNvSpPr>
            <a:spLocks noGrp="1"/>
          </p:cNvSpPr>
          <p:nvPr>
            <p:ph type="ctrTitle"/>
          </p:nvPr>
        </p:nvSpPr>
        <p:spPr>
          <a:xfrm>
            <a:off x="803518" y="2966164"/>
            <a:ext cx="5393532" cy="1996678"/>
          </a:xfrm>
        </p:spPr>
        <p:txBody>
          <a:bodyPr/>
          <a:lstStyle/>
          <a:p>
            <a:r>
              <a:rPr lang="en-US" sz="6500" dirty="0">
                <a:latin typeface="Bahnschrift SemiBold Condensed" panose="020B0502040204020203" pitchFamily="34" charset="0"/>
              </a:rPr>
              <a:t>ONLINE FOOD ORDERING SYSTEM</a:t>
            </a:r>
            <a:br>
              <a:rPr lang="en-US" sz="6500" dirty="0">
                <a:latin typeface="Bahnschrift SemiBold Condensed" panose="020B0502040204020203" pitchFamily="34" charset="0"/>
              </a:rPr>
            </a:br>
            <a:endParaRPr lang="en-US" sz="2500" dirty="0">
              <a:latin typeface="Copperplate Gothic Bold" panose="020E0705020206020404" pitchFamily="34" charset="0"/>
            </a:endParaRPr>
          </a:p>
        </p:txBody>
      </p:sp>
      <p:sp>
        <p:nvSpPr>
          <p:cNvPr id="4" name="Text Placeholder 3">
            <a:extLst>
              <a:ext uri="{FF2B5EF4-FFF2-40B4-BE49-F238E27FC236}">
                <a16:creationId xmlns:a16="http://schemas.microsoft.com/office/drawing/2014/main" id="{BE83BBD2-7CC9-6CF3-4225-60659CCF2B89}"/>
              </a:ext>
            </a:extLst>
          </p:cNvPr>
          <p:cNvSpPr>
            <a:spLocks noGrp="1"/>
          </p:cNvSpPr>
          <p:nvPr>
            <p:ph type="body" sz="quarter" idx="12"/>
          </p:nvPr>
        </p:nvSpPr>
        <p:spPr>
          <a:xfrm>
            <a:off x="702468" y="904461"/>
            <a:ext cx="4609760" cy="619539"/>
          </a:xfrm>
        </p:spPr>
        <p:txBody>
          <a:bodyPr>
            <a:normAutofit/>
          </a:bodyPr>
          <a:lstStyle/>
          <a:p>
            <a:r>
              <a:rPr lang="en-US" sz="3000" b="1" dirty="0"/>
              <a:t>     </a:t>
            </a:r>
            <a:r>
              <a:rPr lang="en-US" sz="3000" b="1" dirty="0">
                <a:latin typeface="Algerian" panose="04020705040A02060702" pitchFamily="82" charset="0"/>
              </a:rPr>
              <a:t>Foodie’s Favorite </a:t>
            </a:r>
          </a:p>
        </p:txBody>
      </p:sp>
      <p:pic>
        <p:nvPicPr>
          <p:cNvPr id="76" name="Graphic 75">
            <a:extLst>
              <a:ext uri="{FF2B5EF4-FFF2-40B4-BE49-F238E27FC236}">
                <a16:creationId xmlns:a16="http://schemas.microsoft.com/office/drawing/2014/main" id="{5CC4AE62-CFEB-2FE5-E607-B4B22BF0B01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a:off x="6010273" y="531603"/>
            <a:ext cx="1232643" cy="2629639"/>
          </a:xfrm>
          <a:prstGeom prst="rect">
            <a:avLst/>
          </a:prstGeom>
        </p:spPr>
      </p:pic>
      <p:pic>
        <p:nvPicPr>
          <p:cNvPr id="83" name="Graphic 82">
            <a:extLst>
              <a:ext uri="{FF2B5EF4-FFF2-40B4-BE49-F238E27FC236}">
                <a16:creationId xmlns:a16="http://schemas.microsoft.com/office/drawing/2014/main" id="{43A3FD4A-7159-F7A4-5C1F-3B488ADE7EEB}"/>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6925"/>
          <a:stretch/>
        </p:blipFill>
        <p:spPr>
          <a:xfrm rot="5400000">
            <a:off x="10794021" y="4159968"/>
            <a:ext cx="1092624" cy="1703333"/>
          </a:xfrm>
          <a:prstGeom prst="rect">
            <a:avLst/>
          </a:prstGeom>
        </p:spPr>
      </p:pic>
      <p:sp>
        <p:nvSpPr>
          <p:cNvPr id="6" name="Picture Placeholder 5">
            <a:extLst>
              <a:ext uri="{FF2B5EF4-FFF2-40B4-BE49-F238E27FC236}">
                <a16:creationId xmlns:a16="http://schemas.microsoft.com/office/drawing/2014/main" id="{8410FB40-A939-3561-9895-9EEA153201CC}"/>
              </a:ext>
            </a:extLst>
          </p:cNvPr>
          <p:cNvSpPr>
            <a:spLocks noGrp="1"/>
          </p:cNvSpPr>
          <p:nvPr>
            <p:ph type="pic" sz="quarter" idx="10"/>
          </p:nvPr>
        </p:nvSpPr>
        <p:spPr/>
      </p:sp>
      <p:pic>
        <p:nvPicPr>
          <p:cNvPr id="7" name="Picture Placeholder 48" descr="A group of tacos on a stone plate">
            <a:extLst>
              <a:ext uri="{FF2B5EF4-FFF2-40B4-BE49-F238E27FC236}">
                <a16:creationId xmlns:a16="http://schemas.microsoft.com/office/drawing/2014/main" id="{F5A6D65C-49E8-DA0B-9374-55E4E087CB07}"/>
              </a:ext>
              <a:ext uri="{C183D7F6-B498-43B3-948B-1728B52AA6E4}">
                <adec:decorative xmlns:adec="http://schemas.microsoft.com/office/drawing/2017/decorative" val="0"/>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6685834" y="1008935"/>
            <a:ext cx="4840129" cy="4840129"/>
          </a:xfrm>
          <a:custGeom>
            <a:avLst/>
            <a:gdLst>
              <a:gd name="connsiteX0" fmla="*/ 2990850 w 5981700"/>
              <a:gd name="connsiteY0" fmla="*/ 0 h 5981700"/>
              <a:gd name="connsiteX1" fmla="*/ 5981700 w 5981700"/>
              <a:gd name="connsiteY1" fmla="*/ 2990850 h 5981700"/>
              <a:gd name="connsiteX2" fmla="*/ 2990850 w 5981700"/>
              <a:gd name="connsiteY2" fmla="*/ 5981700 h 5981700"/>
              <a:gd name="connsiteX3" fmla="*/ 0 w 5981700"/>
              <a:gd name="connsiteY3" fmla="*/ 2990850 h 5981700"/>
              <a:gd name="connsiteX4" fmla="*/ 2990850 w 5981700"/>
              <a:gd name="connsiteY4" fmla="*/ 0 h 598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00" h="5981700">
                <a:moveTo>
                  <a:pt x="2990850" y="0"/>
                </a:moveTo>
                <a:cubicBezTo>
                  <a:pt x="4642651" y="0"/>
                  <a:pt x="5981700" y="1339049"/>
                  <a:pt x="5981700" y="2990850"/>
                </a:cubicBezTo>
                <a:cubicBezTo>
                  <a:pt x="5981700" y="4642651"/>
                  <a:pt x="4642651" y="5981700"/>
                  <a:pt x="2990850" y="5981700"/>
                </a:cubicBezTo>
                <a:cubicBezTo>
                  <a:pt x="1339049" y="5981700"/>
                  <a:pt x="0" y="4642651"/>
                  <a:pt x="0" y="2990850"/>
                </a:cubicBezTo>
                <a:cubicBezTo>
                  <a:pt x="0" y="1339049"/>
                  <a:pt x="1339049" y="0"/>
                  <a:pt x="2990850" y="0"/>
                </a:cubicBezTo>
                <a:close/>
              </a:path>
            </a:pathLst>
          </a:custGeom>
          <a:ln w="76200">
            <a:solidFill>
              <a:schemeClr val="accent2">
                <a:lumMod val="60000"/>
                <a:lumOff val="40000"/>
              </a:schemeClr>
            </a:solidFill>
          </a:ln>
        </p:spPr>
      </p:pic>
      <p:sp>
        <p:nvSpPr>
          <p:cNvPr id="3" name="TextBox 2">
            <a:extLst>
              <a:ext uri="{FF2B5EF4-FFF2-40B4-BE49-F238E27FC236}">
                <a16:creationId xmlns:a16="http://schemas.microsoft.com/office/drawing/2014/main" id="{A748D128-5BE5-A262-BAE1-8614B48BAFB4}"/>
              </a:ext>
            </a:extLst>
          </p:cNvPr>
          <p:cNvSpPr txBox="1"/>
          <p:nvPr/>
        </p:nvSpPr>
        <p:spPr>
          <a:xfrm>
            <a:off x="3500284" y="5011634"/>
            <a:ext cx="3920882" cy="1246495"/>
          </a:xfrm>
          <a:prstGeom prst="rect">
            <a:avLst/>
          </a:prstGeom>
          <a:noFill/>
        </p:spPr>
        <p:txBody>
          <a:bodyPr wrap="none" rtlCol="0">
            <a:spAutoFit/>
          </a:bodyPr>
          <a:lstStyle/>
          <a:p>
            <a:r>
              <a:rPr lang="en-US" sz="2500" dirty="0">
                <a:latin typeface="Copperplate Gothic Bold" panose="020E0705020206020404" pitchFamily="34" charset="0"/>
              </a:rPr>
              <a:t>                 BY </a:t>
            </a:r>
          </a:p>
          <a:p>
            <a:r>
              <a:rPr lang="en-US" sz="2500" dirty="0">
                <a:latin typeface="Copperplate Gothic Bold" panose="020E0705020206020404" pitchFamily="34" charset="0"/>
              </a:rPr>
              <a:t>Bejagama Chandana</a:t>
            </a:r>
          </a:p>
          <a:p>
            <a:r>
              <a:rPr lang="en-US" sz="2500" dirty="0">
                <a:latin typeface="Copperplate Gothic Bold" panose="020E0705020206020404" pitchFamily="34" charset="0"/>
              </a:rPr>
              <a:t>     202217b2131</a:t>
            </a:r>
            <a:endParaRPr lang="en-IN" sz="2500" dirty="0"/>
          </a:p>
        </p:txBody>
      </p:sp>
    </p:spTree>
    <p:extLst>
      <p:ext uri="{BB962C8B-B14F-4D97-AF65-F5344CB8AC3E}">
        <p14:creationId xmlns:p14="http://schemas.microsoft.com/office/powerpoint/2010/main" val="2404352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C1485-F1D4-9D20-CC84-CBF0B0220471}"/>
            </a:ext>
          </a:extLst>
        </p:cNvPr>
        <p:cNvGrpSpPr/>
        <p:nvPr/>
      </p:nvGrpSpPr>
      <p:grpSpPr>
        <a:xfrm>
          <a:off x="0" y="0"/>
          <a:ext cx="0" cy="0"/>
          <a:chOff x="0" y="0"/>
          <a:chExt cx="0" cy="0"/>
        </a:xfrm>
      </p:grpSpPr>
      <p:pic>
        <p:nvPicPr>
          <p:cNvPr id="14" name="Graphic 13">
            <a:extLst>
              <a:ext uri="{FF2B5EF4-FFF2-40B4-BE49-F238E27FC236}">
                <a16:creationId xmlns:a16="http://schemas.microsoft.com/office/drawing/2014/main" id="{FF44D3AA-91B0-87A3-F4D1-D935F99540F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a:off x="5081851" y="4387323"/>
            <a:ext cx="1232643" cy="2629639"/>
          </a:xfrm>
          <a:prstGeom prst="rect">
            <a:avLst/>
          </a:prstGeom>
        </p:spPr>
      </p:pic>
      <p:pic>
        <p:nvPicPr>
          <p:cNvPr id="15" name="Graphic 14">
            <a:extLst>
              <a:ext uri="{FF2B5EF4-FFF2-40B4-BE49-F238E27FC236}">
                <a16:creationId xmlns:a16="http://schemas.microsoft.com/office/drawing/2014/main" id="{46941197-4FC8-DD83-5E80-96DBD732ED9F}"/>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0504"/>
          <a:stretch/>
        </p:blipFill>
        <p:spPr>
          <a:xfrm rot="16200000">
            <a:off x="428914" y="115386"/>
            <a:ext cx="1232643" cy="2090472"/>
          </a:xfrm>
          <a:prstGeom prst="rect">
            <a:avLst/>
          </a:prstGeom>
        </p:spPr>
      </p:pic>
      <p:sp>
        <p:nvSpPr>
          <p:cNvPr id="6" name="TextBox 5">
            <a:extLst>
              <a:ext uri="{FF2B5EF4-FFF2-40B4-BE49-F238E27FC236}">
                <a16:creationId xmlns:a16="http://schemas.microsoft.com/office/drawing/2014/main" id="{83F7BD1F-8D9C-C541-C202-20AFD1D96214}"/>
              </a:ext>
            </a:extLst>
          </p:cNvPr>
          <p:cNvSpPr txBox="1"/>
          <p:nvPr/>
        </p:nvSpPr>
        <p:spPr>
          <a:xfrm>
            <a:off x="5160101" y="167600"/>
            <a:ext cx="2735202" cy="461665"/>
          </a:xfrm>
          <a:prstGeom prst="rect">
            <a:avLst/>
          </a:prstGeom>
          <a:noFill/>
        </p:spPr>
        <p:txBody>
          <a:bodyPr wrap="square" rtlCol="0">
            <a:spAutoFit/>
          </a:bodyPr>
          <a:lstStyle/>
          <a:p>
            <a:r>
              <a:rPr lang="en-IN" sz="2400" b="1" dirty="0">
                <a:latin typeface="Algerian" panose="04020705040A02060702" pitchFamily="82" charset="0"/>
              </a:rPr>
              <a:t>Menu Page-1</a:t>
            </a:r>
          </a:p>
        </p:txBody>
      </p:sp>
      <p:pic>
        <p:nvPicPr>
          <p:cNvPr id="9" name="Picture 8">
            <a:extLst>
              <a:ext uri="{FF2B5EF4-FFF2-40B4-BE49-F238E27FC236}">
                <a16:creationId xmlns:a16="http://schemas.microsoft.com/office/drawing/2014/main" id="{C879FB69-07C1-A43A-CD99-7FC3805491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29265"/>
            <a:ext cx="12192000" cy="6228735"/>
          </a:xfrm>
          <a:prstGeom prst="rect">
            <a:avLst/>
          </a:prstGeom>
        </p:spPr>
      </p:pic>
    </p:spTree>
    <p:extLst>
      <p:ext uri="{BB962C8B-B14F-4D97-AF65-F5344CB8AC3E}">
        <p14:creationId xmlns:p14="http://schemas.microsoft.com/office/powerpoint/2010/main" val="1519424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AB5A7-0619-1A3B-B014-70ECB5107B7F}"/>
            </a:ext>
          </a:extLst>
        </p:cNvPr>
        <p:cNvGrpSpPr/>
        <p:nvPr/>
      </p:nvGrpSpPr>
      <p:grpSpPr>
        <a:xfrm>
          <a:off x="0" y="0"/>
          <a:ext cx="0" cy="0"/>
          <a:chOff x="0" y="0"/>
          <a:chExt cx="0" cy="0"/>
        </a:xfrm>
      </p:grpSpPr>
      <p:pic>
        <p:nvPicPr>
          <p:cNvPr id="14" name="Graphic 13">
            <a:extLst>
              <a:ext uri="{FF2B5EF4-FFF2-40B4-BE49-F238E27FC236}">
                <a16:creationId xmlns:a16="http://schemas.microsoft.com/office/drawing/2014/main" id="{F129417C-8A79-8CD4-90F8-598CE75F0EA3}"/>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a:off x="5081851" y="4387323"/>
            <a:ext cx="1232643" cy="2629639"/>
          </a:xfrm>
          <a:prstGeom prst="rect">
            <a:avLst/>
          </a:prstGeom>
        </p:spPr>
      </p:pic>
      <p:pic>
        <p:nvPicPr>
          <p:cNvPr id="15" name="Graphic 14">
            <a:extLst>
              <a:ext uri="{FF2B5EF4-FFF2-40B4-BE49-F238E27FC236}">
                <a16:creationId xmlns:a16="http://schemas.microsoft.com/office/drawing/2014/main" id="{ED9758E3-2E24-BBE4-32DB-8B530FFFE3D5}"/>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0504"/>
          <a:stretch/>
        </p:blipFill>
        <p:spPr>
          <a:xfrm rot="16200000">
            <a:off x="428914" y="115386"/>
            <a:ext cx="1232643" cy="2090472"/>
          </a:xfrm>
          <a:prstGeom prst="rect">
            <a:avLst/>
          </a:prstGeom>
        </p:spPr>
      </p:pic>
      <p:sp>
        <p:nvSpPr>
          <p:cNvPr id="6" name="TextBox 5">
            <a:extLst>
              <a:ext uri="{FF2B5EF4-FFF2-40B4-BE49-F238E27FC236}">
                <a16:creationId xmlns:a16="http://schemas.microsoft.com/office/drawing/2014/main" id="{99FAE101-2A4A-5E93-4E81-06BF0773A6B0}"/>
              </a:ext>
            </a:extLst>
          </p:cNvPr>
          <p:cNvSpPr txBox="1"/>
          <p:nvPr/>
        </p:nvSpPr>
        <p:spPr>
          <a:xfrm>
            <a:off x="5199430" y="262465"/>
            <a:ext cx="2735202" cy="461665"/>
          </a:xfrm>
          <a:prstGeom prst="rect">
            <a:avLst/>
          </a:prstGeom>
          <a:noFill/>
        </p:spPr>
        <p:txBody>
          <a:bodyPr wrap="square" rtlCol="0">
            <a:spAutoFit/>
          </a:bodyPr>
          <a:lstStyle/>
          <a:p>
            <a:r>
              <a:rPr lang="en-IN" sz="2400" b="1" dirty="0">
                <a:latin typeface="Algerian" panose="04020705040A02060702" pitchFamily="82" charset="0"/>
              </a:rPr>
              <a:t>Menu Page-2</a:t>
            </a:r>
          </a:p>
        </p:txBody>
      </p:sp>
      <p:pic>
        <p:nvPicPr>
          <p:cNvPr id="5" name="Picture 4">
            <a:extLst>
              <a:ext uri="{FF2B5EF4-FFF2-40B4-BE49-F238E27FC236}">
                <a16:creationId xmlns:a16="http://schemas.microsoft.com/office/drawing/2014/main" id="{176E4B26-C416-E251-D565-5314795348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66916"/>
            <a:ext cx="12192000" cy="6091084"/>
          </a:xfrm>
          <a:prstGeom prst="rect">
            <a:avLst/>
          </a:prstGeom>
        </p:spPr>
      </p:pic>
    </p:spTree>
    <p:extLst>
      <p:ext uri="{BB962C8B-B14F-4D97-AF65-F5344CB8AC3E}">
        <p14:creationId xmlns:p14="http://schemas.microsoft.com/office/powerpoint/2010/main" val="3296024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02C8C-6E15-9480-7E04-E393AE2973EC}"/>
            </a:ext>
          </a:extLst>
        </p:cNvPr>
        <p:cNvGrpSpPr/>
        <p:nvPr/>
      </p:nvGrpSpPr>
      <p:grpSpPr>
        <a:xfrm>
          <a:off x="0" y="0"/>
          <a:ext cx="0" cy="0"/>
          <a:chOff x="0" y="0"/>
          <a:chExt cx="0" cy="0"/>
        </a:xfrm>
      </p:grpSpPr>
      <p:pic>
        <p:nvPicPr>
          <p:cNvPr id="14" name="Graphic 13">
            <a:extLst>
              <a:ext uri="{FF2B5EF4-FFF2-40B4-BE49-F238E27FC236}">
                <a16:creationId xmlns:a16="http://schemas.microsoft.com/office/drawing/2014/main" id="{31D4D907-9794-D620-9F25-3E9D1B2FA50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a:off x="5081851" y="4387323"/>
            <a:ext cx="1232643" cy="2629639"/>
          </a:xfrm>
          <a:prstGeom prst="rect">
            <a:avLst/>
          </a:prstGeom>
        </p:spPr>
      </p:pic>
      <p:pic>
        <p:nvPicPr>
          <p:cNvPr id="15" name="Graphic 14">
            <a:extLst>
              <a:ext uri="{FF2B5EF4-FFF2-40B4-BE49-F238E27FC236}">
                <a16:creationId xmlns:a16="http://schemas.microsoft.com/office/drawing/2014/main" id="{CC83FCA1-3218-88EA-4E04-E4530CE76DAD}"/>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0504"/>
          <a:stretch/>
        </p:blipFill>
        <p:spPr>
          <a:xfrm rot="16200000">
            <a:off x="428914" y="115386"/>
            <a:ext cx="1232643" cy="2090472"/>
          </a:xfrm>
          <a:prstGeom prst="rect">
            <a:avLst/>
          </a:prstGeom>
        </p:spPr>
      </p:pic>
      <p:sp>
        <p:nvSpPr>
          <p:cNvPr id="6" name="TextBox 5">
            <a:extLst>
              <a:ext uri="{FF2B5EF4-FFF2-40B4-BE49-F238E27FC236}">
                <a16:creationId xmlns:a16="http://schemas.microsoft.com/office/drawing/2014/main" id="{73C36A38-0CEC-F446-A231-3B3093152276}"/>
              </a:ext>
            </a:extLst>
          </p:cNvPr>
          <p:cNvSpPr txBox="1"/>
          <p:nvPr/>
        </p:nvSpPr>
        <p:spPr>
          <a:xfrm>
            <a:off x="5415740" y="190342"/>
            <a:ext cx="2735202" cy="461665"/>
          </a:xfrm>
          <a:prstGeom prst="rect">
            <a:avLst/>
          </a:prstGeom>
          <a:noFill/>
        </p:spPr>
        <p:txBody>
          <a:bodyPr wrap="square" rtlCol="0">
            <a:spAutoFit/>
          </a:bodyPr>
          <a:lstStyle/>
          <a:p>
            <a:r>
              <a:rPr lang="en-IN" sz="2400" b="1" dirty="0">
                <a:latin typeface="Algerian" panose="04020705040A02060702" pitchFamily="82" charset="0"/>
              </a:rPr>
              <a:t>Cart Page</a:t>
            </a:r>
          </a:p>
        </p:txBody>
      </p:sp>
      <p:pic>
        <p:nvPicPr>
          <p:cNvPr id="7" name="Picture 6">
            <a:extLst>
              <a:ext uri="{FF2B5EF4-FFF2-40B4-BE49-F238E27FC236}">
                <a16:creationId xmlns:a16="http://schemas.microsoft.com/office/drawing/2014/main" id="{D860192C-D20A-44DB-B419-1AC7FCEBA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0452"/>
            <a:ext cx="12192000" cy="6267548"/>
          </a:xfrm>
          <a:prstGeom prst="rect">
            <a:avLst/>
          </a:prstGeom>
        </p:spPr>
      </p:pic>
    </p:spTree>
    <p:extLst>
      <p:ext uri="{BB962C8B-B14F-4D97-AF65-F5344CB8AC3E}">
        <p14:creationId xmlns:p14="http://schemas.microsoft.com/office/powerpoint/2010/main" val="1366822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2700A-05BF-4726-BEDA-8397C6CF9E9F}"/>
            </a:ext>
          </a:extLst>
        </p:cNvPr>
        <p:cNvGrpSpPr/>
        <p:nvPr/>
      </p:nvGrpSpPr>
      <p:grpSpPr>
        <a:xfrm>
          <a:off x="0" y="0"/>
          <a:ext cx="0" cy="0"/>
          <a:chOff x="0" y="0"/>
          <a:chExt cx="0" cy="0"/>
        </a:xfrm>
      </p:grpSpPr>
      <p:pic>
        <p:nvPicPr>
          <p:cNvPr id="14" name="Graphic 13">
            <a:extLst>
              <a:ext uri="{FF2B5EF4-FFF2-40B4-BE49-F238E27FC236}">
                <a16:creationId xmlns:a16="http://schemas.microsoft.com/office/drawing/2014/main" id="{574AD63F-D2D3-AAC9-CEBB-D8147B980BA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a:off x="5081851" y="4387323"/>
            <a:ext cx="1232643" cy="2629639"/>
          </a:xfrm>
          <a:prstGeom prst="rect">
            <a:avLst/>
          </a:prstGeom>
        </p:spPr>
      </p:pic>
      <p:pic>
        <p:nvPicPr>
          <p:cNvPr id="15" name="Graphic 14">
            <a:extLst>
              <a:ext uri="{FF2B5EF4-FFF2-40B4-BE49-F238E27FC236}">
                <a16:creationId xmlns:a16="http://schemas.microsoft.com/office/drawing/2014/main" id="{6BA3E6F9-8FB2-09DE-C6D3-A0FA21A897EC}"/>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0504"/>
          <a:stretch/>
        </p:blipFill>
        <p:spPr>
          <a:xfrm rot="16200000">
            <a:off x="428914" y="115386"/>
            <a:ext cx="1232643" cy="2090472"/>
          </a:xfrm>
          <a:prstGeom prst="rect">
            <a:avLst/>
          </a:prstGeom>
        </p:spPr>
      </p:pic>
      <p:sp>
        <p:nvSpPr>
          <p:cNvPr id="6" name="TextBox 5">
            <a:extLst>
              <a:ext uri="{FF2B5EF4-FFF2-40B4-BE49-F238E27FC236}">
                <a16:creationId xmlns:a16="http://schemas.microsoft.com/office/drawing/2014/main" id="{9F99745A-3925-2FA6-BBB7-6D46B70AB067}"/>
              </a:ext>
            </a:extLst>
          </p:cNvPr>
          <p:cNvSpPr txBox="1"/>
          <p:nvPr/>
        </p:nvSpPr>
        <p:spPr>
          <a:xfrm>
            <a:off x="5199430" y="262465"/>
            <a:ext cx="2735202" cy="461665"/>
          </a:xfrm>
          <a:prstGeom prst="rect">
            <a:avLst/>
          </a:prstGeom>
          <a:noFill/>
        </p:spPr>
        <p:txBody>
          <a:bodyPr wrap="square" rtlCol="0">
            <a:spAutoFit/>
          </a:bodyPr>
          <a:lstStyle/>
          <a:p>
            <a:r>
              <a:rPr lang="en-IN" sz="2400" b="1" dirty="0">
                <a:latin typeface="Algerian" panose="04020705040A02060702" pitchFamily="82" charset="0"/>
              </a:rPr>
              <a:t>Billing Page</a:t>
            </a:r>
          </a:p>
        </p:txBody>
      </p:sp>
      <p:pic>
        <p:nvPicPr>
          <p:cNvPr id="7" name="Picture 6">
            <a:extLst>
              <a:ext uri="{FF2B5EF4-FFF2-40B4-BE49-F238E27FC236}">
                <a16:creationId xmlns:a16="http://schemas.microsoft.com/office/drawing/2014/main" id="{5319A5BB-8BAB-43C8-521A-A7EB2CCA0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 y="662575"/>
            <a:ext cx="12192000" cy="6195425"/>
          </a:xfrm>
          <a:prstGeom prst="rect">
            <a:avLst/>
          </a:prstGeom>
        </p:spPr>
      </p:pic>
    </p:spTree>
    <p:extLst>
      <p:ext uri="{BB962C8B-B14F-4D97-AF65-F5344CB8AC3E}">
        <p14:creationId xmlns:p14="http://schemas.microsoft.com/office/powerpoint/2010/main" val="3388754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54E5E-FFC6-8FD8-D8D3-E47602C5A02D}"/>
            </a:ext>
          </a:extLst>
        </p:cNvPr>
        <p:cNvGrpSpPr/>
        <p:nvPr/>
      </p:nvGrpSpPr>
      <p:grpSpPr>
        <a:xfrm>
          <a:off x="0" y="0"/>
          <a:ext cx="0" cy="0"/>
          <a:chOff x="0" y="0"/>
          <a:chExt cx="0" cy="0"/>
        </a:xfrm>
      </p:grpSpPr>
      <p:pic>
        <p:nvPicPr>
          <p:cNvPr id="14" name="Graphic 13">
            <a:extLst>
              <a:ext uri="{FF2B5EF4-FFF2-40B4-BE49-F238E27FC236}">
                <a16:creationId xmlns:a16="http://schemas.microsoft.com/office/drawing/2014/main" id="{897B8A1E-8CC6-6E10-E605-334EC58A443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a:off x="5081851" y="4387323"/>
            <a:ext cx="1232643" cy="2629639"/>
          </a:xfrm>
          <a:prstGeom prst="rect">
            <a:avLst/>
          </a:prstGeom>
        </p:spPr>
      </p:pic>
      <p:pic>
        <p:nvPicPr>
          <p:cNvPr id="15" name="Graphic 14">
            <a:extLst>
              <a:ext uri="{FF2B5EF4-FFF2-40B4-BE49-F238E27FC236}">
                <a16:creationId xmlns:a16="http://schemas.microsoft.com/office/drawing/2014/main" id="{5C608E4A-794F-8151-B415-13B08021DCEE}"/>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0504"/>
          <a:stretch/>
        </p:blipFill>
        <p:spPr>
          <a:xfrm rot="16200000">
            <a:off x="428914" y="115386"/>
            <a:ext cx="1232643" cy="2090472"/>
          </a:xfrm>
          <a:prstGeom prst="rect">
            <a:avLst/>
          </a:prstGeom>
        </p:spPr>
      </p:pic>
      <p:sp>
        <p:nvSpPr>
          <p:cNvPr id="6" name="TextBox 5">
            <a:extLst>
              <a:ext uri="{FF2B5EF4-FFF2-40B4-BE49-F238E27FC236}">
                <a16:creationId xmlns:a16="http://schemas.microsoft.com/office/drawing/2014/main" id="{8A4CD424-DD50-87C0-F6EF-BEFE4A1F83FA}"/>
              </a:ext>
            </a:extLst>
          </p:cNvPr>
          <p:cNvSpPr txBox="1"/>
          <p:nvPr/>
        </p:nvSpPr>
        <p:spPr>
          <a:xfrm>
            <a:off x="5199430" y="262465"/>
            <a:ext cx="2735202" cy="461665"/>
          </a:xfrm>
          <a:prstGeom prst="rect">
            <a:avLst/>
          </a:prstGeom>
          <a:noFill/>
        </p:spPr>
        <p:txBody>
          <a:bodyPr wrap="square" rtlCol="0">
            <a:spAutoFit/>
          </a:bodyPr>
          <a:lstStyle/>
          <a:p>
            <a:r>
              <a:rPr lang="en-IN" sz="2400" b="1" dirty="0">
                <a:latin typeface="Algerian" panose="04020705040A02060702" pitchFamily="82" charset="0"/>
              </a:rPr>
              <a:t>Logout Page</a:t>
            </a:r>
          </a:p>
        </p:txBody>
      </p:sp>
      <p:pic>
        <p:nvPicPr>
          <p:cNvPr id="3" name="Picture 2">
            <a:extLst>
              <a:ext uri="{FF2B5EF4-FFF2-40B4-BE49-F238E27FC236}">
                <a16:creationId xmlns:a16="http://schemas.microsoft.com/office/drawing/2014/main" id="{08FD42A2-26F0-4E91-79F1-33275323F1FE}"/>
              </a:ext>
            </a:extLst>
          </p:cNvPr>
          <p:cNvPicPr>
            <a:picLocks noChangeAspect="1"/>
          </p:cNvPicPr>
          <p:nvPr/>
        </p:nvPicPr>
        <p:blipFill>
          <a:blip r:embed="rId4"/>
          <a:stretch>
            <a:fillRect/>
          </a:stretch>
        </p:blipFill>
        <p:spPr>
          <a:xfrm>
            <a:off x="0" y="733963"/>
            <a:ext cx="12192000" cy="6133870"/>
          </a:xfrm>
          <a:prstGeom prst="rect">
            <a:avLst/>
          </a:prstGeom>
        </p:spPr>
      </p:pic>
    </p:spTree>
    <p:extLst>
      <p:ext uri="{BB962C8B-B14F-4D97-AF65-F5344CB8AC3E}">
        <p14:creationId xmlns:p14="http://schemas.microsoft.com/office/powerpoint/2010/main" val="2581475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E3922-2106-B62C-EF7B-5695482BC9B9}"/>
            </a:ext>
          </a:extLst>
        </p:cNvPr>
        <p:cNvGrpSpPr/>
        <p:nvPr/>
      </p:nvGrpSpPr>
      <p:grpSpPr>
        <a:xfrm>
          <a:off x="0" y="0"/>
          <a:ext cx="0" cy="0"/>
          <a:chOff x="0" y="0"/>
          <a:chExt cx="0" cy="0"/>
        </a:xfrm>
      </p:grpSpPr>
      <p:pic>
        <p:nvPicPr>
          <p:cNvPr id="14" name="Graphic 13">
            <a:extLst>
              <a:ext uri="{FF2B5EF4-FFF2-40B4-BE49-F238E27FC236}">
                <a16:creationId xmlns:a16="http://schemas.microsoft.com/office/drawing/2014/main" id="{DFEB8CD3-0BF2-D662-E080-BE66250AD79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a:off x="5081851" y="4387323"/>
            <a:ext cx="1232643" cy="2629639"/>
          </a:xfrm>
          <a:prstGeom prst="rect">
            <a:avLst/>
          </a:prstGeom>
        </p:spPr>
      </p:pic>
      <p:pic>
        <p:nvPicPr>
          <p:cNvPr id="15" name="Graphic 14">
            <a:extLst>
              <a:ext uri="{FF2B5EF4-FFF2-40B4-BE49-F238E27FC236}">
                <a16:creationId xmlns:a16="http://schemas.microsoft.com/office/drawing/2014/main" id="{D2DEBF06-FECE-BF49-4F8A-BF38CB4D01A0}"/>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0504"/>
          <a:stretch/>
        </p:blipFill>
        <p:spPr>
          <a:xfrm rot="16200000">
            <a:off x="428914" y="115386"/>
            <a:ext cx="1232643" cy="2090472"/>
          </a:xfrm>
          <a:prstGeom prst="rect">
            <a:avLst/>
          </a:prstGeom>
        </p:spPr>
      </p:pic>
      <p:sp>
        <p:nvSpPr>
          <p:cNvPr id="6" name="TextBox 5">
            <a:extLst>
              <a:ext uri="{FF2B5EF4-FFF2-40B4-BE49-F238E27FC236}">
                <a16:creationId xmlns:a16="http://schemas.microsoft.com/office/drawing/2014/main" id="{9B851699-B001-3799-7A32-99314719109C}"/>
              </a:ext>
            </a:extLst>
          </p:cNvPr>
          <p:cNvSpPr txBox="1"/>
          <p:nvPr/>
        </p:nvSpPr>
        <p:spPr>
          <a:xfrm>
            <a:off x="5199430" y="262465"/>
            <a:ext cx="2735202" cy="830997"/>
          </a:xfrm>
          <a:prstGeom prst="rect">
            <a:avLst/>
          </a:prstGeom>
          <a:noFill/>
        </p:spPr>
        <p:txBody>
          <a:bodyPr wrap="square" rtlCol="0">
            <a:spAutoFit/>
          </a:bodyPr>
          <a:lstStyle/>
          <a:p>
            <a:r>
              <a:rPr lang="en-IN" sz="2400" b="1" dirty="0">
                <a:latin typeface="Algerian" panose="04020705040A02060702" pitchFamily="82" charset="0"/>
              </a:rPr>
              <a:t>Contact Us Page</a:t>
            </a:r>
          </a:p>
        </p:txBody>
      </p:sp>
      <p:pic>
        <p:nvPicPr>
          <p:cNvPr id="7" name="Picture 6">
            <a:extLst>
              <a:ext uri="{FF2B5EF4-FFF2-40B4-BE49-F238E27FC236}">
                <a16:creationId xmlns:a16="http://schemas.microsoft.com/office/drawing/2014/main" id="{E6D76769-068A-C339-70FE-BAD64A6A9E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62575"/>
            <a:ext cx="12192000" cy="6195425"/>
          </a:xfrm>
          <a:prstGeom prst="rect">
            <a:avLst/>
          </a:prstGeom>
        </p:spPr>
      </p:pic>
    </p:spTree>
    <p:extLst>
      <p:ext uri="{BB962C8B-B14F-4D97-AF65-F5344CB8AC3E}">
        <p14:creationId xmlns:p14="http://schemas.microsoft.com/office/powerpoint/2010/main" val="3024684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4F7B61-F54A-8AFE-3BC4-832845E6779F}"/>
              </a:ext>
            </a:extLst>
          </p:cNvPr>
          <p:cNvSpPr>
            <a:spLocks noGrp="1"/>
          </p:cNvSpPr>
          <p:nvPr>
            <p:ph type="ctrTitle"/>
          </p:nvPr>
        </p:nvSpPr>
        <p:spPr>
          <a:xfrm>
            <a:off x="899113" y="533820"/>
            <a:ext cx="9613374" cy="361269"/>
          </a:xfrm>
        </p:spPr>
        <p:txBody>
          <a:bodyPr/>
          <a:lstStyle/>
          <a:p>
            <a:r>
              <a:rPr lang="en-IN" dirty="0">
                <a:latin typeface="Algerian" panose="04020705040A02060702" pitchFamily="82" charset="0"/>
              </a:rPr>
              <a:t>Steps To LOGIN OUR WEBSITE</a:t>
            </a:r>
            <a:br>
              <a:rPr lang="en-IN" dirty="0">
                <a:latin typeface="Algerian" panose="04020705040A02060702" pitchFamily="82" charset="0"/>
              </a:rPr>
            </a:br>
            <a:endParaRPr lang="en-IN" dirty="0">
              <a:latin typeface="Algerian" panose="04020705040A02060702" pitchFamily="82" charset="0"/>
            </a:endParaRPr>
          </a:p>
        </p:txBody>
      </p:sp>
      <p:sp>
        <p:nvSpPr>
          <p:cNvPr id="7" name="Text Placeholder 6">
            <a:extLst>
              <a:ext uri="{FF2B5EF4-FFF2-40B4-BE49-F238E27FC236}">
                <a16:creationId xmlns:a16="http://schemas.microsoft.com/office/drawing/2014/main" id="{8F67FF87-2115-3437-F8B4-02A0864442F8}"/>
              </a:ext>
            </a:extLst>
          </p:cNvPr>
          <p:cNvSpPr>
            <a:spLocks noGrp="1"/>
          </p:cNvSpPr>
          <p:nvPr>
            <p:ph type="body" sz="quarter" idx="13"/>
          </p:nvPr>
        </p:nvSpPr>
        <p:spPr>
          <a:xfrm>
            <a:off x="604153" y="1022553"/>
            <a:ext cx="9613383" cy="5604389"/>
          </a:xfrm>
        </p:spPr>
        <p:txBody>
          <a:bodyPr>
            <a:noAutofit/>
          </a:bodyPr>
          <a:lstStyle/>
          <a:p>
            <a:pPr marL="342900" marR="635" lvl="0" indent="-342900" algn="l">
              <a:lnSpc>
                <a:spcPct val="107000"/>
              </a:lnSpc>
              <a:spcAft>
                <a:spcPts val="800"/>
              </a:spcAft>
              <a:buFont typeface="Times New Roman" panose="02020603050405020304" pitchFamily="18" charset="0"/>
              <a:buChar char="-"/>
            </a:pPr>
            <a:r>
              <a:rPr lang="en-IN" sz="1800" kern="100" dirty="0">
                <a:effectLst/>
                <a:latin typeface="Segoe UI Variable Text" pitchFamily="2" charset="0"/>
                <a:ea typeface="Times New Roman" panose="02020603050405020304" pitchFamily="18" charset="0"/>
              </a:rPr>
              <a:t>User can login</a:t>
            </a:r>
          </a:p>
          <a:p>
            <a:pPr marL="342900" marR="635" lvl="0" indent="-342900" algn="l">
              <a:lnSpc>
                <a:spcPct val="107000"/>
              </a:lnSpc>
              <a:spcAft>
                <a:spcPts val="800"/>
              </a:spcAft>
              <a:buFont typeface="Times New Roman" panose="02020603050405020304" pitchFamily="18" charset="0"/>
              <a:buChar char="-"/>
            </a:pPr>
            <a:r>
              <a:rPr lang="en-IN" sz="1800" kern="100" dirty="0">
                <a:effectLst/>
                <a:latin typeface="Segoe UI Variable Text" pitchFamily="2" charset="0"/>
                <a:ea typeface="Times New Roman" panose="02020603050405020304" pitchFamily="18" charset="0"/>
              </a:rPr>
              <a:t>While logging user needs to provide his/her Email and Password. </a:t>
            </a:r>
          </a:p>
          <a:p>
            <a:pPr marL="342900" marR="635" lvl="0" indent="-342900" algn="l">
              <a:lnSpc>
                <a:spcPct val="107000"/>
              </a:lnSpc>
              <a:spcAft>
                <a:spcPts val="800"/>
              </a:spcAft>
              <a:buFont typeface="Times New Roman" panose="02020603050405020304" pitchFamily="18" charset="0"/>
              <a:buChar char="-"/>
            </a:pPr>
            <a:r>
              <a:rPr lang="en-IN" sz="1800" kern="100" dirty="0">
                <a:effectLst/>
                <a:latin typeface="Segoe UI Variable Text" pitchFamily="2" charset="0"/>
                <a:ea typeface="Times New Roman" panose="02020603050405020304" pitchFamily="18" charset="0"/>
              </a:rPr>
              <a:t>If the user is having the account he/she can sign in with the Email and Password. </a:t>
            </a:r>
          </a:p>
          <a:p>
            <a:pPr marL="342900" marR="635" lvl="0" indent="-342900" algn="l">
              <a:lnSpc>
                <a:spcPct val="107000"/>
              </a:lnSpc>
              <a:spcAft>
                <a:spcPts val="800"/>
              </a:spcAft>
              <a:buFont typeface="Times New Roman" panose="02020603050405020304" pitchFamily="18" charset="0"/>
              <a:buChar char="-"/>
            </a:pPr>
            <a:r>
              <a:rPr lang="en-IN" sz="1800" kern="100" dirty="0">
                <a:effectLst/>
                <a:latin typeface="Segoe UI Variable Text" pitchFamily="2" charset="0"/>
                <a:ea typeface="Times New Roman" panose="02020603050405020304" pitchFamily="18" charset="0"/>
              </a:rPr>
              <a:t>User can go the home page and can check menu which are present in our website.</a:t>
            </a:r>
          </a:p>
          <a:p>
            <a:pPr marL="342900" marR="635" lvl="0" indent="-342900" algn="l">
              <a:lnSpc>
                <a:spcPct val="107000"/>
              </a:lnSpc>
              <a:spcAft>
                <a:spcPts val="800"/>
              </a:spcAft>
              <a:buFont typeface="Times New Roman" panose="02020603050405020304" pitchFamily="18" charset="0"/>
              <a:buChar char="-"/>
            </a:pPr>
            <a:r>
              <a:rPr lang="en-IN" sz="1800" kern="100" dirty="0">
                <a:effectLst/>
                <a:latin typeface="Segoe UI Variable Text" pitchFamily="2" charset="0"/>
                <a:ea typeface="Times New Roman" panose="02020603050405020304" pitchFamily="18" charset="0"/>
              </a:rPr>
              <a:t>User can select number of food items he/she wants.  </a:t>
            </a:r>
          </a:p>
          <a:p>
            <a:pPr marL="342900" marR="635" lvl="0" indent="-342900" algn="l">
              <a:lnSpc>
                <a:spcPct val="107000"/>
              </a:lnSpc>
              <a:spcAft>
                <a:spcPts val="800"/>
              </a:spcAft>
              <a:buFont typeface="Times New Roman" panose="02020603050405020304" pitchFamily="18" charset="0"/>
              <a:buChar char="-"/>
            </a:pPr>
            <a:r>
              <a:rPr lang="en-IN" sz="1800" kern="100" dirty="0">
                <a:effectLst/>
                <a:latin typeface="Segoe UI Variable Text" pitchFamily="2" charset="0"/>
                <a:ea typeface="Times New Roman" panose="02020603050405020304" pitchFamily="18" charset="0"/>
              </a:rPr>
              <a:t>Once user selects those food items then user can click on add to cart button.</a:t>
            </a:r>
          </a:p>
          <a:p>
            <a:pPr marL="342900" marR="635" lvl="0" indent="-342900" algn="l">
              <a:lnSpc>
                <a:spcPct val="107000"/>
              </a:lnSpc>
              <a:spcAft>
                <a:spcPts val="800"/>
              </a:spcAft>
              <a:buFont typeface="Times New Roman" panose="02020603050405020304" pitchFamily="18" charset="0"/>
              <a:buChar char="-"/>
            </a:pPr>
            <a:r>
              <a:rPr lang="en-IN" sz="1800" kern="100" dirty="0">
                <a:effectLst/>
                <a:latin typeface="Segoe UI Variable Text" pitchFamily="2" charset="0"/>
                <a:ea typeface="Times New Roman" panose="02020603050405020304" pitchFamily="18" charset="0"/>
              </a:rPr>
              <a:t>Add to cart page shows the food items that user has selected in menu page.</a:t>
            </a:r>
          </a:p>
          <a:p>
            <a:pPr marL="342900" marR="635" lvl="0" indent="-342900" algn="l">
              <a:lnSpc>
                <a:spcPct val="107000"/>
              </a:lnSpc>
              <a:spcAft>
                <a:spcPts val="800"/>
              </a:spcAft>
              <a:buFont typeface="Times New Roman" panose="02020603050405020304" pitchFamily="18" charset="0"/>
              <a:buChar char="-"/>
            </a:pPr>
            <a:r>
              <a:rPr lang="en-IN" sz="1800" kern="100" dirty="0">
                <a:effectLst/>
                <a:latin typeface="Segoe UI Variable Text" pitchFamily="2" charset="0"/>
                <a:ea typeface="Times New Roman" panose="02020603050405020304" pitchFamily="18" charset="0"/>
              </a:rPr>
              <a:t>Once User clicks on Proceed to Checkout button, then it goes to Billing page.</a:t>
            </a:r>
          </a:p>
          <a:p>
            <a:pPr marL="342900" marR="635" lvl="0" indent="-342900" algn="l">
              <a:lnSpc>
                <a:spcPct val="107000"/>
              </a:lnSpc>
              <a:spcAft>
                <a:spcPts val="800"/>
              </a:spcAft>
              <a:buFont typeface="Times New Roman" panose="02020603050405020304" pitchFamily="18" charset="0"/>
              <a:buChar char="-"/>
            </a:pPr>
            <a:r>
              <a:rPr lang="en-IN" sz="1800" kern="100" dirty="0">
                <a:effectLst/>
                <a:latin typeface="Segoe UI Variable Text" pitchFamily="2" charset="0"/>
                <a:ea typeface="Times New Roman" panose="02020603050405020304" pitchFamily="18" charset="0"/>
              </a:rPr>
              <a:t>In Billing Page, it shows the total amount of food items.</a:t>
            </a:r>
          </a:p>
          <a:p>
            <a:pPr marL="342900" marR="635" lvl="0" indent="-342900" algn="l">
              <a:lnSpc>
                <a:spcPct val="107000"/>
              </a:lnSpc>
              <a:spcAft>
                <a:spcPts val="800"/>
              </a:spcAft>
              <a:buFont typeface="Times New Roman" panose="02020603050405020304" pitchFamily="18" charset="0"/>
              <a:buChar char="-"/>
            </a:pPr>
            <a:r>
              <a:rPr lang="en-IN" sz="1800" kern="100" dirty="0">
                <a:effectLst/>
                <a:latin typeface="Segoe UI Variable Text" pitchFamily="2" charset="0"/>
                <a:ea typeface="Times New Roman" panose="02020603050405020304" pitchFamily="18" charset="0"/>
              </a:rPr>
              <a:t>User can select any one of payment: COD or G pay or </a:t>
            </a:r>
            <a:r>
              <a:rPr lang="en-IN" sz="1800" kern="100" dirty="0" err="1">
                <a:effectLst/>
                <a:latin typeface="Segoe UI Variable Text" pitchFamily="2" charset="0"/>
                <a:ea typeface="Times New Roman" panose="02020603050405020304" pitchFamily="18" charset="0"/>
              </a:rPr>
              <a:t>Phonepe</a:t>
            </a:r>
            <a:r>
              <a:rPr lang="en-IN" sz="1800" kern="100" dirty="0">
                <a:effectLst/>
                <a:latin typeface="Segoe UI Variable Text" pitchFamily="2" charset="0"/>
                <a:ea typeface="Times New Roman" panose="02020603050405020304" pitchFamily="18" charset="0"/>
              </a:rPr>
              <a:t>.</a:t>
            </a:r>
          </a:p>
          <a:p>
            <a:pPr marL="342900" marR="635" lvl="0" indent="-342900" algn="l">
              <a:lnSpc>
                <a:spcPct val="107000"/>
              </a:lnSpc>
              <a:spcAft>
                <a:spcPts val="800"/>
              </a:spcAft>
              <a:buFont typeface="Times New Roman" panose="02020603050405020304" pitchFamily="18" charset="0"/>
              <a:buChar char="-"/>
            </a:pPr>
            <a:r>
              <a:rPr lang="en-IN" sz="1800" kern="100" dirty="0">
                <a:effectLst/>
                <a:latin typeface="Segoe UI Variable Text" pitchFamily="2" charset="0"/>
                <a:ea typeface="Times New Roman" panose="02020603050405020304" pitchFamily="18" charset="0"/>
              </a:rPr>
              <a:t> Admin has to login with his Credentials</a:t>
            </a:r>
          </a:p>
          <a:p>
            <a:pPr marL="342900" marR="635" lvl="0" indent="-342900" algn="l">
              <a:lnSpc>
                <a:spcPct val="107000"/>
              </a:lnSpc>
              <a:spcAft>
                <a:spcPts val="800"/>
              </a:spcAft>
              <a:buFont typeface="Times New Roman" panose="02020603050405020304" pitchFamily="18" charset="0"/>
              <a:buChar char="-"/>
            </a:pPr>
            <a:r>
              <a:rPr lang="en-IN" sz="1800" kern="100" dirty="0">
                <a:effectLst/>
                <a:latin typeface="Segoe UI Variable Text" pitchFamily="2" charset="0"/>
                <a:ea typeface="Times New Roman" panose="02020603050405020304" pitchFamily="18" charset="0"/>
              </a:rPr>
              <a:t>Admin can able to see the order details of user. </a:t>
            </a:r>
          </a:p>
          <a:p>
            <a:pPr marL="342900" marR="635" lvl="0" indent="-342900" algn="l">
              <a:lnSpc>
                <a:spcPct val="107000"/>
              </a:lnSpc>
              <a:spcAft>
                <a:spcPts val="800"/>
              </a:spcAft>
              <a:buFont typeface="Times New Roman" panose="02020603050405020304" pitchFamily="18" charset="0"/>
              <a:buChar char="-"/>
            </a:pPr>
            <a:r>
              <a:rPr lang="en-IN" sz="1800" kern="100" dirty="0">
                <a:effectLst/>
                <a:latin typeface="Segoe UI Variable Text" pitchFamily="2" charset="0"/>
                <a:ea typeface="Times New Roman" panose="02020603050405020304" pitchFamily="18" charset="0"/>
              </a:rPr>
              <a:t>If any support from us user can also use contact us page.</a:t>
            </a:r>
          </a:p>
        </p:txBody>
      </p:sp>
    </p:spTree>
    <p:extLst>
      <p:ext uri="{BB962C8B-B14F-4D97-AF65-F5344CB8AC3E}">
        <p14:creationId xmlns:p14="http://schemas.microsoft.com/office/powerpoint/2010/main" val="4092558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B161D-C10B-DA6E-5E6A-708EDAC25289}"/>
            </a:ext>
          </a:extLst>
        </p:cNvPr>
        <p:cNvGrpSpPr/>
        <p:nvPr/>
      </p:nvGrpSpPr>
      <p:grpSpPr>
        <a:xfrm>
          <a:off x="0" y="0"/>
          <a:ext cx="0" cy="0"/>
          <a:chOff x="0" y="0"/>
          <a:chExt cx="0" cy="0"/>
        </a:xfrm>
      </p:grpSpPr>
      <p:pic>
        <p:nvPicPr>
          <p:cNvPr id="14" name="Graphic 13">
            <a:extLst>
              <a:ext uri="{FF2B5EF4-FFF2-40B4-BE49-F238E27FC236}">
                <a16:creationId xmlns:a16="http://schemas.microsoft.com/office/drawing/2014/main" id="{8AD758A5-2FC7-5C63-298F-4F9F8B398EF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a:off x="5081851" y="4387323"/>
            <a:ext cx="1232643" cy="2629639"/>
          </a:xfrm>
          <a:prstGeom prst="rect">
            <a:avLst/>
          </a:prstGeom>
        </p:spPr>
      </p:pic>
      <p:pic>
        <p:nvPicPr>
          <p:cNvPr id="15" name="Graphic 14">
            <a:extLst>
              <a:ext uri="{FF2B5EF4-FFF2-40B4-BE49-F238E27FC236}">
                <a16:creationId xmlns:a16="http://schemas.microsoft.com/office/drawing/2014/main" id="{A6AEAD8B-7428-F2EC-ACA4-74CBA4373078}"/>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0504"/>
          <a:stretch/>
        </p:blipFill>
        <p:spPr>
          <a:xfrm rot="16200000">
            <a:off x="428914" y="115386"/>
            <a:ext cx="1232643" cy="2090472"/>
          </a:xfrm>
          <a:prstGeom prst="rect">
            <a:avLst/>
          </a:prstGeom>
        </p:spPr>
      </p:pic>
      <p:sp>
        <p:nvSpPr>
          <p:cNvPr id="6" name="TextBox 5">
            <a:extLst>
              <a:ext uri="{FF2B5EF4-FFF2-40B4-BE49-F238E27FC236}">
                <a16:creationId xmlns:a16="http://schemas.microsoft.com/office/drawing/2014/main" id="{4F8F1169-98AA-7E02-94C1-31F63200B3E1}"/>
              </a:ext>
            </a:extLst>
          </p:cNvPr>
          <p:cNvSpPr txBox="1"/>
          <p:nvPr/>
        </p:nvSpPr>
        <p:spPr>
          <a:xfrm>
            <a:off x="5160101" y="227380"/>
            <a:ext cx="2735202" cy="461665"/>
          </a:xfrm>
          <a:prstGeom prst="rect">
            <a:avLst/>
          </a:prstGeom>
          <a:noFill/>
        </p:spPr>
        <p:txBody>
          <a:bodyPr wrap="square" rtlCol="0">
            <a:spAutoFit/>
          </a:bodyPr>
          <a:lstStyle/>
          <a:p>
            <a:r>
              <a:rPr lang="en-IN" sz="2400" b="1" dirty="0">
                <a:latin typeface="Algerian" panose="04020705040A02060702" pitchFamily="82" charset="0"/>
              </a:rPr>
              <a:t>Admin Login</a:t>
            </a:r>
          </a:p>
        </p:txBody>
      </p:sp>
      <p:pic>
        <p:nvPicPr>
          <p:cNvPr id="7" name="Picture 6">
            <a:extLst>
              <a:ext uri="{FF2B5EF4-FFF2-40B4-BE49-F238E27FC236}">
                <a16:creationId xmlns:a16="http://schemas.microsoft.com/office/drawing/2014/main" id="{6B7B2780-6EB8-84AE-6D1A-1EB79494C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7490"/>
            <a:ext cx="12192000" cy="6230511"/>
          </a:xfrm>
          <a:prstGeom prst="rect">
            <a:avLst/>
          </a:prstGeom>
        </p:spPr>
      </p:pic>
    </p:spTree>
    <p:extLst>
      <p:ext uri="{BB962C8B-B14F-4D97-AF65-F5344CB8AC3E}">
        <p14:creationId xmlns:p14="http://schemas.microsoft.com/office/powerpoint/2010/main" val="489214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A9990-D393-A67D-B167-8D13FC86377E}"/>
            </a:ext>
          </a:extLst>
        </p:cNvPr>
        <p:cNvGrpSpPr/>
        <p:nvPr/>
      </p:nvGrpSpPr>
      <p:grpSpPr>
        <a:xfrm>
          <a:off x="0" y="0"/>
          <a:ext cx="0" cy="0"/>
          <a:chOff x="0" y="0"/>
          <a:chExt cx="0" cy="0"/>
        </a:xfrm>
      </p:grpSpPr>
      <p:pic>
        <p:nvPicPr>
          <p:cNvPr id="14" name="Graphic 13">
            <a:extLst>
              <a:ext uri="{FF2B5EF4-FFF2-40B4-BE49-F238E27FC236}">
                <a16:creationId xmlns:a16="http://schemas.microsoft.com/office/drawing/2014/main" id="{E5B235E1-D360-EEE4-44AB-8C087F80F28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a:off x="5081851" y="4387323"/>
            <a:ext cx="1232643" cy="2629639"/>
          </a:xfrm>
          <a:prstGeom prst="rect">
            <a:avLst/>
          </a:prstGeom>
        </p:spPr>
      </p:pic>
      <p:pic>
        <p:nvPicPr>
          <p:cNvPr id="15" name="Graphic 14">
            <a:extLst>
              <a:ext uri="{FF2B5EF4-FFF2-40B4-BE49-F238E27FC236}">
                <a16:creationId xmlns:a16="http://schemas.microsoft.com/office/drawing/2014/main" id="{6D63339E-5972-72CD-990F-7FF3500693A3}"/>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0504"/>
          <a:stretch/>
        </p:blipFill>
        <p:spPr>
          <a:xfrm rot="16200000">
            <a:off x="428914" y="115386"/>
            <a:ext cx="1232643" cy="2090472"/>
          </a:xfrm>
          <a:prstGeom prst="rect">
            <a:avLst/>
          </a:prstGeom>
        </p:spPr>
      </p:pic>
      <p:sp>
        <p:nvSpPr>
          <p:cNvPr id="6" name="TextBox 5">
            <a:extLst>
              <a:ext uri="{FF2B5EF4-FFF2-40B4-BE49-F238E27FC236}">
                <a16:creationId xmlns:a16="http://schemas.microsoft.com/office/drawing/2014/main" id="{13D81B08-4A7D-7C85-D7C5-10F841E75542}"/>
              </a:ext>
            </a:extLst>
          </p:cNvPr>
          <p:cNvSpPr txBox="1"/>
          <p:nvPr/>
        </p:nvSpPr>
        <p:spPr>
          <a:xfrm>
            <a:off x="5199430" y="262465"/>
            <a:ext cx="2735202" cy="461665"/>
          </a:xfrm>
          <a:prstGeom prst="rect">
            <a:avLst/>
          </a:prstGeom>
          <a:noFill/>
        </p:spPr>
        <p:txBody>
          <a:bodyPr wrap="square" rtlCol="0">
            <a:spAutoFit/>
          </a:bodyPr>
          <a:lstStyle/>
          <a:p>
            <a:r>
              <a:rPr lang="en-IN" sz="2400" b="1" dirty="0">
                <a:latin typeface="Algerian" panose="04020705040A02060702" pitchFamily="82" charset="0"/>
              </a:rPr>
              <a:t>Admin Page-1</a:t>
            </a:r>
          </a:p>
        </p:txBody>
      </p:sp>
      <p:pic>
        <p:nvPicPr>
          <p:cNvPr id="7" name="Picture 6">
            <a:extLst>
              <a:ext uri="{FF2B5EF4-FFF2-40B4-BE49-F238E27FC236}">
                <a16:creationId xmlns:a16="http://schemas.microsoft.com/office/drawing/2014/main" id="{95848995-D240-A6E0-9AD4-15B6A0C6C2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62575"/>
            <a:ext cx="12192000" cy="6195425"/>
          </a:xfrm>
          <a:prstGeom prst="rect">
            <a:avLst/>
          </a:prstGeom>
        </p:spPr>
      </p:pic>
    </p:spTree>
    <p:extLst>
      <p:ext uri="{BB962C8B-B14F-4D97-AF65-F5344CB8AC3E}">
        <p14:creationId xmlns:p14="http://schemas.microsoft.com/office/powerpoint/2010/main" val="2389686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24927-CF0D-052F-A18F-81EDA4C57EAB}"/>
            </a:ext>
          </a:extLst>
        </p:cNvPr>
        <p:cNvGrpSpPr/>
        <p:nvPr/>
      </p:nvGrpSpPr>
      <p:grpSpPr>
        <a:xfrm>
          <a:off x="0" y="0"/>
          <a:ext cx="0" cy="0"/>
          <a:chOff x="0" y="0"/>
          <a:chExt cx="0" cy="0"/>
        </a:xfrm>
      </p:grpSpPr>
      <p:pic>
        <p:nvPicPr>
          <p:cNvPr id="14" name="Graphic 13">
            <a:extLst>
              <a:ext uri="{FF2B5EF4-FFF2-40B4-BE49-F238E27FC236}">
                <a16:creationId xmlns:a16="http://schemas.microsoft.com/office/drawing/2014/main" id="{6FCB20C4-DE60-9FE9-E8F5-F7A867AE548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a:off x="5081851" y="4387323"/>
            <a:ext cx="1232643" cy="2629639"/>
          </a:xfrm>
          <a:prstGeom prst="rect">
            <a:avLst/>
          </a:prstGeom>
        </p:spPr>
      </p:pic>
      <p:pic>
        <p:nvPicPr>
          <p:cNvPr id="15" name="Graphic 14">
            <a:extLst>
              <a:ext uri="{FF2B5EF4-FFF2-40B4-BE49-F238E27FC236}">
                <a16:creationId xmlns:a16="http://schemas.microsoft.com/office/drawing/2014/main" id="{7888F240-8901-79F7-A21F-09DA7E3BE8A5}"/>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0504"/>
          <a:stretch/>
        </p:blipFill>
        <p:spPr>
          <a:xfrm rot="16200000">
            <a:off x="428914" y="115386"/>
            <a:ext cx="1232643" cy="2090472"/>
          </a:xfrm>
          <a:prstGeom prst="rect">
            <a:avLst/>
          </a:prstGeom>
        </p:spPr>
      </p:pic>
      <p:sp>
        <p:nvSpPr>
          <p:cNvPr id="6" name="TextBox 5">
            <a:extLst>
              <a:ext uri="{FF2B5EF4-FFF2-40B4-BE49-F238E27FC236}">
                <a16:creationId xmlns:a16="http://schemas.microsoft.com/office/drawing/2014/main" id="{499C0666-32E7-CF10-1B65-653F1A17CB34}"/>
              </a:ext>
            </a:extLst>
          </p:cNvPr>
          <p:cNvSpPr txBox="1"/>
          <p:nvPr/>
        </p:nvSpPr>
        <p:spPr>
          <a:xfrm>
            <a:off x="5199430" y="262465"/>
            <a:ext cx="2735202" cy="461665"/>
          </a:xfrm>
          <a:prstGeom prst="rect">
            <a:avLst/>
          </a:prstGeom>
          <a:noFill/>
        </p:spPr>
        <p:txBody>
          <a:bodyPr wrap="square" rtlCol="0">
            <a:spAutoFit/>
          </a:bodyPr>
          <a:lstStyle/>
          <a:p>
            <a:r>
              <a:rPr lang="en-IN" sz="2400" b="1" dirty="0">
                <a:latin typeface="Algerian" panose="04020705040A02060702" pitchFamily="82" charset="0"/>
              </a:rPr>
              <a:t>Admin Page-2</a:t>
            </a:r>
          </a:p>
        </p:txBody>
      </p:sp>
      <p:pic>
        <p:nvPicPr>
          <p:cNvPr id="7" name="Picture 6">
            <a:extLst>
              <a:ext uri="{FF2B5EF4-FFF2-40B4-BE49-F238E27FC236}">
                <a16:creationId xmlns:a16="http://schemas.microsoft.com/office/drawing/2014/main" id="{361B6FAE-1EC2-E290-BFBF-E4D90CB766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62575"/>
            <a:ext cx="12192000" cy="6195425"/>
          </a:xfrm>
          <a:prstGeom prst="rect">
            <a:avLst/>
          </a:prstGeom>
        </p:spPr>
      </p:pic>
    </p:spTree>
    <p:extLst>
      <p:ext uri="{BB962C8B-B14F-4D97-AF65-F5344CB8AC3E}">
        <p14:creationId xmlns:p14="http://schemas.microsoft.com/office/powerpoint/2010/main" val="186821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9C73A-FB9A-3D99-ACC7-3B648CFF3D8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5B717AB-3D11-EB6A-951C-638611F0A6AF}"/>
              </a:ext>
            </a:extLst>
          </p:cNvPr>
          <p:cNvSpPr>
            <a:spLocks noGrp="1"/>
          </p:cNvSpPr>
          <p:nvPr>
            <p:ph type="ctrTitle"/>
          </p:nvPr>
        </p:nvSpPr>
        <p:spPr>
          <a:xfrm>
            <a:off x="6978447" y="4425924"/>
            <a:ext cx="3253444" cy="2966444"/>
          </a:xfrm>
        </p:spPr>
        <p:txBody>
          <a:bodyPr/>
          <a:lstStyle/>
          <a:p>
            <a:pPr marR="635">
              <a:lnSpc>
                <a:spcPct val="107000"/>
              </a:lnSpc>
              <a:spcAft>
                <a:spcPts val="65"/>
              </a:spcAft>
            </a:pPr>
            <a:endParaRPr lang="en-IN" sz="2400" b="1" u="none" strike="noStrike" kern="100" dirty="0">
              <a:effectLst/>
              <a:uFill>
                <a:solidFill>
                  <a:srgbClr val="000000"/>
                </a:solidFill>
              </a:uFill>
              <a:latin typeface="Century" panose="02040604050505020304" pitchFamily="18" charset="0"/>
              <a:ea typeface="Times New Roman" panose="02020603050405020304" pitchFamily="18" charset="0"/>
              <a:cs typeface="Times New Roman" panose="02020603050405020304" pitchFamily="18" charset="0"/>
            </a:endParaRPr>
          </a:p>
        </p:txBody>
      </p:sp>
      <p:pic>
        <p:nvPicPr>
          <p:cNvPr id="11" name="Graphic 10">
            <a:extLst>
              <a:ext uri="{FF2B5EF4-FFF2-40B4-BE49-F238E27FC236}">
                <a16:creationId xmlns:a16="http://schemas.microsoft.com/office/drawing/2014/main" id="{34BA619B-2DA5-3BB5-01BC-9A6056F35BDB}"/>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430" b="36705"/>
          <a:stretch/>
        </p:blipFill>
        <p:spPr>
          <a:xfrm rot="5400000">
            <a:off x="219470" y="444094"/>
            <a:ext cx="1232545" cy="1671485"/>
          </a:xfrm>
          <a:prstGeom prst="rect">
            <a:avLst/>
          </a:prstGeom>
        </p:spPr>
      </p:pic>
      <p:pic>
        <p:nvPicPr>
          <p:cNvPr id="4" name="Picture 3">
            <a:extLst>
              <a:ext uri="{FF2B5EF4-FFF2-40B4-BE49-F238E27FC236}">
                <a16:creationId xmlns:a16="http://schemas.microsoft.com/office/drawing/2014/main" id="{85F3CF7F-0B9B-B05B-FFC6-3060DBD8B6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12243614" cy="6858000"/>
          </a:xfrm>
          <a:prstGeom prst="rect">
            <a:avLst/>
          </a:prstGeom>
        </p:spPr>
      </p:pic>
      <p:sp>
        <p:nvSpPr>
          <p:cNvPr id="7" name="TextBox 6">
            <a:extLst>
              <a:ext uri="{FF2B5EF4-FFF2-40B4-BE49-F238E27FC236}">
                <a16:creationId xmlns:a16="http://schemas.microsoft.com/office/drawing/2014/main" id="{C655A687-EA1C-E0BE-E932-A025484B500D}"/>
              </a:ext>
            </a:extLst>
          </p:cNvPr>
          <p:cNvSpPr txBox="1"/>
          <p:nvPr/>
        </p:nvSpPr>
        <p:spPr>
          <a:xfrm>
            <a:off x="3726428" y="663563"/>
            <a:ext cx="2369572" cy="1169551"/>
          </a:xfrm>
          <a:prstGeom prst="rect">
            <a:avLst/>
          </a:prstGeom>
          <a:noFill/>
        </p:spPr>
        <p:txBody>
          <a:bodyPr wrap="square" rtlCol="0">
            <a:spAutoFit/>
          </a:bodyPr>
          <a:lstStyle/>
          <a:p>
            <a:r>
              <a:rPr lang="en-IN" sz="3500" dirty="0">
                <a:solidFill>
                  <a:schemeClr val="bg1"/>
                </a:solidFill>
                <a:latin typeface="Algerian" panose="04020705040A02060702" pitchFamily="82" charset="0"/>
              </a:rPr>
              <a:t>CONTENTS</a:t>
            </a:r>
          </a:p>
          <a:p>
            <a:endParaRPr lang="en-IN" sz="3500" dirty="0"/>
          </a:p>
        </p:txBody>
      </p:sp>
      <p:sp>
        <p:nvSpPr>
          <p:cNvPr id="9" name="TextBox 8">
            <a:extLst>
              <a:ext uri="{FF2B5EF4-FFF2-40B4-BE49-F238E27FC236}">
                <a16:creationId xmlns:a16="http://schemas.microsoft.com/office/drawing/2014/main" id="{E87F94FA-311B-9443-A024-4CD6B8BCE818}"/>
              </a:ext>
            </a:extLst>
          </p:cNvPr>
          <p:cNvSpPr txBox="1"/>
          <p:nvPr/>
        </p:nvSpPr>
        <p:spPr>
          <a:xfrm>
            <a:off x="540774" y="1396180"/>
            <a:ext cx="7295535" cy="4708981"/>
          </a:xfrm>
          <a:prstGeom prst="rect">
            <a:avLst/>
          </a:prstGeom>
          <a:noFill/>
        </p:spPr>
        <p:txBody>
          <a:bodyPr wrap="square" rtlCol="0">
            <a:spAutoFit/>
          </a:bodyPr>
          <a:lstStyle/>
          <a:p>
            <a:pPr marL="285750" indent="-285750">
              <a:buFont typeface="Wingdings" panose="05000000000000000000" pitchFamily="2" charset="2"/>
              <a:buChar char="q"/>
            </a:pPr>
            <a:r>
              <a:rPr lang="en-IN" sz="2500" dirty="0">
                <a:solidFill>
                  <a:schemeClr val="bg1"/>
                </a:solidFill>
                <a:latin typeface="Sitka Small" pitchFamily="2" charset="0"/>
              </a:rPr>
              <a:t>INTRODUCTION</a:t>
            </a:r>
          </a:p>
          <a:p>
            <a:endParaRPr lang="en-IN" sz="2500" dirty="0">
              <a:solidFill>
                <a:schemeClr val="bg1"/>
              </a:solidFill>
              <a:latin typeface="Sitka Small" pitchFamily="2" charset="0"/>
            </a:endParaRPr>
          </a:p>
          <a:p>
            <a:pPr marL="285750" indent="-285750">
              <a:buFont typeface="Wingdings" panose="05000000000000000000" pitchFamily="2" charset="2"/>
              <a:buChar char="q"/>
            </a:pPr>
            <a:r>
              <a:rPr lang="en-IN" sz="2500" dirty="0">
                <a:solidFill>
                  <a:schemeClr val="bg1"/>
                </a:solidFill>
                <a:latin typeface="Sitka Small" pitchFamily="2" charset="0"/>
              </a:rPr>
              <a:t>OBJECTIVES</a:t>
            </a:r>
          </a:p>
          <a:p>
            <a:endParaRPr lang="en-IN" sz="2500" dirty="0">
              <a:solidFill>
                <a:schemeClr val="bg1"/>
              </a:solidFill>
              <a:latin typeface="Sitka Small" pitchFamily="2" charset="0"/>
            </a:endParaRPr>
          </a:p>
          <a:p>
            <a:pPr marL="285750" indent="-285750">
              <a:buFont typeface="Wingdings" panose="05000000000000000000" pitchFamily="2" charset="2"/>
              <a:buChar char="q"/>
            </a:pPr>
            <a:r>
              <a:rPr lang="en-IN" sz="2500" dirty="0">
                <a:solidFill>
                  <a:schemeClr val="bg1"/>
                </a:solidFill>
                <a:latin typeface="Sitka Small" pitchFamily="2" charset="0"/>
              </a:rPr>
              <a:t>USER INTERFACE (UI)</a:t>
            </a:r>
          </a:p>
          <a:p>
            <a:endParaRPr lang="en-IN" sz="2500" dirty="0">
              <a:solidFill>
                <a:schemeClr val="bg1"/>
              </a:solidFill>
              <a:latin typeface="Sitka Small" pitchFamily="2" charset="0"/>
            </a:endParaRPr>
          </a:p>
          <a:p>
            <a:pPr marL="285750" indent="-285750">
              <a:buFont typeface="Wingdings" panose="05000000000000000000" pitchFamily="2" charset="2"/>
              <a:buChar char="q"/>
            </a:pPr>
            <a:r>
              <a:rPr lang="en-IN" sz="2500" dirty="0">
                <a:solidFill>
                  <a:schemeClr val="bg1"/>
                </a:solidFill>
                <a:latin typeface="Sitka Small" pitchFamily="2" charset="0"/>
              </a:rPr>
              <a:t>STEPS TO LOGIN OUR WEBSITE </a:t>
            </a:r>
          </a:p>
          <a:p>
            <a:endParaRPr lang="en-IN" sz="2500" dirty="0">
              <a:solidFill>
                <a:schemeClr val="bg1"/>
              </a:solidFill>
              <a:latin typeface="Sitka Small" pitchFamily="2" charset="0"/>
            </a:endParaRPr>
          </a:p>
          <a:p>
            <a:pPr marL="285750" indent="-285750">
              <a:buFont typeface="Wingdings" panose="05000000000000000000" pitchFamily="2" charset="2"/>
              <a:buChar char="q"/>
            </a:pPr>
            <a:r>
              <a:rPr lang="en-IN" sz="2500" dirty="0">
                <a:solidFill>
                  <a:schemeClr val="bg1"/>
                </a:solidFill>
                <a:latin typeface="Sitka Small" pitchFamily="2" charset="0"/>
              </a:rPr>
              <a:t>BENEFITS OF ONLINE FOOD ORDERING</a:t>
            </a:r>
          </a:p>
          <a:p>
            <a:endParaRPr lang="en-IN" sz="2500" dirty="0">
              <a:solidFill>
                <a:schemeClr val="bg1"/>
              </a:solidFill>
              <a:latin typeface="Sitka Small" pitchFamily="2" charset="0"/>
            </a:endParaRPr>
          </a:p>
          <a:p>
            <a:pPr marL="285750" indent="-285750">
              <a:buFont typeface="Wingdings" panose="05000000000000000000" pitchFamily="2" charset="2"/>
              <a:buChar char="q"/>
            </a:pPr>
            <a:r>
              <a:rPr lang="en-IN" sz="2500" dirty="0">
                <a:solidFill>
                  <a:schemeClr val="bg1"/>
                </a:solidFill>
                <a:latin typeface="Sitka Small" pitchFamily="2" charset="0"/>
              </a:rPr>
              <a:t>CONCLUSION</a:t>
            </a:r>
          </a:p>
          <a:p>
            <a:pPr marL="285750" indent="-285750">
              <a:buFont typeface="Wingdings" panose="05000000000000000000" pitchFamily="2" charset="2"/>
              <a:buChar char="q"/>
            </a:pPr>
            <a:endParaRPr lang="en-IN" sz="2500" dirty="0">
              <a:solidFill>
                <a:schemeClr val="bg1"/>
              </a:solidFill>
            </a:endParaRPr>
          </a:p>
        </p:txBody>
      </p:sp>
    </p:spTree>
    <p:extLst>
      <p:ext uri="{BB962C8B-B14F-4D97-AF65-F5344CB8AC3E}">
        <p14:creationId xmlns:p14="http://schemas.microsoft.com/office/powerpoint/2010/main" val="4131055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03A248-58E9-8CDB-0F70-DDE95D9A6011}"/>
              </a:ext>
            </a:extLst>
          </p:cNvPr>
          <p:cNvSpPr>
            <a:spLocks noGrp="1"/>
          </p:cNvSpPr>
          <p:nvPr>
            <p:ph type="ctrTitle"/>
          </p:nvPr>
        </p:nvSpPr>
        <p:spPr>
          <a:xfrm>
            <a:off x="832218" y="1386348"/>
            <a:ext cx="10992465" cy="5211097"/>
          </a:xfrm>
        </p:spPr>
        <p:txBody>
          <a:bodyPr/>
          <a:lstStyle/>
          <a:p>
            <a:r>
              <a:rPr lang="en-US" dirty="0"/>
              <a:t>Convenience: Clients can place orders from any location without necessarily visiting the restaurant regardless of the time of day. This feature is highly appreciated during the case of very late hours or bad weather.</a:t>
            </a:r>
            <a:br>
              <a:rPr lang="en-US" dirty="0"/>
            </a:br>
            <a:br>
              <a:rPr lang="en-US" dirty="0"/>
            </a:br>
            <a:r>
              <a:rPr lang="en-US" dirty="0"/>
              <a:t>Variety and Options: Most of the time, online menus available offer all the items including the option of customizing a certain item (toppings and add-ons for instance) which widens the customers’ choices.</a:t>
            </a:r>
            <a:br>
              <a:rPr lang="en-US" dirty="0"/>
            </a:br>
            <a:br>
              <a:rPr lang="en-US" dirty="0"/>
            </a:br>
            <a:r>
              <a:rPr lang="en-US" dirty="0"/>
              <a:t>Simple Payment Methods: availability of credit/debit cards, cash on delivery, and mobile wallets, the customers are provided with the convenience in the payment processes.</a:t>
            </a:r>
            <a:br>
              <a:rPr lang="en-US" dirty="0"/>
            </a:br>
            <a:br>
              <a:rPr lang="en-US" dirty="0"/>
            </a:br>
            <a:r>
              <a:rPr lang="en-US" dirty="0"/>
              <a:t>Tracking of Orders: Most of the online systems allow the users to track the status of their order and even the stage which their food is and when it is being delivered.</a:t>
            </a:r>
            <a:br>
              <a:rPr lang="en-US" dirty="0"/>
            </a:br>
            <a:br>
              <a:rPr lang="en-US" dirty="0"/>
            </a:br>
            <a:r>
              <a:rPr lang="en-US" dirty="0"/>
              <a:t>Offers and Deals: Several online management systems have been found to provide such loyalty schemes in the form of discounts, coupons or even loyalty points which make them go back for business.</a:t>
            </a:r>
          </a:p>
        </p:txBody>
      </p:sp>
      <p:pic>
        <p:nvPicPr>
          <p:cNvPr id="11" name="Graphic 10">
            <a:extLst>
              <a:ext uri="{FF2B5EF4-FFF2-40B4-BE49-F238E27FC236}">
                <a16:creationId xmlns:a16="http://schemas.microsoft.com/office/drawing/2014/main" id="{EDACF734-5971-40C8-B0BD-56DA52524FE6}"/>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430" b="36705"/>
          <a:stretch/>
        </p:blipFill>
        <p:spPr>
          <a:xfrm rot="5400000">
            <a:off x="218544" y="421006"/>
            <a:ext cx="1227349" cy="1664439"/>
          </a:xfrm>
          <a:prstGeom prst="rect">
            <a:avLst/>
          </a:prstGeom>
        </p:spPr>
      </p:pic>
      <p:sp>
        <p:nvSpPr>
          <p:cNvPr id="8" name="TextBox 7">
            <a:extLst>
              <a:ext uri="{FF2B5EF4-FFF2-40B4-BE49-F238E27FC236}">
                <a16:creationId xmlns:a16="http://schemas.microsoft.com/office/drawing/2014/main" id="{5A3C03F6-F14A-33F2-CC9D-398D5FC3E73E}"/>
              </a:ext>
            </a:extLst>
          </p:cNvPr>
          <p:cNvSpPr txBox="1"/>
          <p:nvPr/>
        </p:nvSpPr>
        <p:spPr>
          <a:xfrm>
            <a:off x="2384322" y="639550"/>
            <a:ext cx="7423355" cy="461665"/>
          </a:xfrm>
          <a:prstGeom prst="rect">
            <a:avLst/>
          </a:prstGeom>
          <a:noFill/>
        </p:spPr>
        <p:txBody>
          <a:bodyPr wrap="square" rtlCol="0">
            <a:spAutoFit/>
          </a:bodyPr>
          <a:lstStyle/>
          <a:p>
            <a:r>
              <a:rPr lang="en-IN" sz="2400" dirty="0">
                <a:latin typeface="Algerian" panose="04020705040A02060702" pitchFamily="82" charset="0"/>
              </a:rPr>
              <a:t>BENEFITS OF ONLINE FOOD ORDERING</a:t>
            </a:r>
          </a:p>
        </p:txBody>
      </p:sp>
    </p:spTree>
    <p:extLst>
      <p:ext uri="{BB962C8B-B14F-4D97-AF65-F5344CB8AC3E}">
        <p14:creationId xmlns:p14="http://schemas.microsoft.com/office/powerpoint/2010/main" val="1907810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9" name="Picture Placeholder 48" descr="A group of tacos on a stone plate">
            <a:extLst>
              <a:ext uri="{FF2B5EF4-FFF2-40B4-BE49-F238E27FC236}">
                <a16:creationId xmlns:a16="http://schemas.microsoft.com/office/drawing/2014/main" id="{01D776C5-7456-524D-BDA8-D3613EC750B2}"/>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665794" y="1048054"/>
            <a:ext cx="4840129" cy="4840129"/>
          </a:xfrm>
        </p:spPr>
      </p:pic>
      <p:sp>
        <p:nvSpPr>
          <p:cNvPr id="39" name="Text Placeholder 38">
            <a:extLst>
              <a:ext uri="{FF2B5EF4-FFF2-40B4-BE49-F238E27FC236}">
                <a16:creationId xmlns:a16="http://schemas.microsoft.com/office/drawing/2014/main" id="{9782C846-E8D4-3E14-ED79-585646B96252}"/>
              </a:ext>
            </a:extLst>
          </p:cNvPr>
          <p:cNvSpPr>
            <a:spLocks noGrp="1"/>
          </p:cNvSpPr>
          <p:nvPr>
            <p:ph type="body" sz="quarter" idx="11"/>
          </p:nvPr>
        </p:nvSpPr>
        <p:spPr>
          <a:xfrm>
            <a:off x="6477832" y="717028"/>
            <a:ext cx="5213754" cy="4699820"/>
          </a:xfrm>
        </p:spPr>
        <p:txBody>
          <a:bodyPr>
            <a:normAutofit/>
          </a:bodyPr>
          <a:lstStyle/>
          <a:p>
            <a:r>
              <a:rPr lang="en-IN" sz="2000" b="1" kern="100" dirty="0">
                <a:latin typeface="Georgia" panose="02040502050405020303" pitchFamily="18" charset="0"/>
                <a:ea typeface="Times New Roman" panose="02020603050405020304" pitchFamily="18" charset="0"/>
              </a:rPr>
              <a:t>CONCULSION</a:t>
            </a:r>
          </a:p>
          <a:p>
            <a:endParaRPr lang="en-IN" sz="1800" kern="100" dirty="0">
              <a:latin typeface="Georgia" panose="02040502050405020303" pitchFamily="18" charset="0"/>
              <a:ea typeface="Times New Roman" panose="02020603050405020304" pitchFamily="18" charset="0"/>
            </a:endParaRPr>
          </a:p>
          <a:p>
            <a:r>
              <a:rPr lang="en-IN" sz="1800" kern="100" dirty="0">
                <a:effectLst/>
                <a:latin typeface="Georgia" panose="02040502050405020303" pitchFamily="18" charset="0"/>
                <a:ea typeface="Times New Roman" panose="02020603050405020304" pitchFamily="18" charset="0"/>
              </a:rPr>
              <a:t>the evolution of the internet has led to advancements in food ordering systems both for the end user and the restaurant management. It enhances the experience of customers by making it easy and fast to select their preferred meals, further personalized within the available meals. Whereas, it streamlines the processes for the restaurant cutting down order taking and stock monitoring mistakes, thus improving efficiency of restaurant operations. </a:t>
            </a:r>
          </a:p>
          <a:p>
            <a:endParaRPr lang="en-IN" sz="1800" kern="100" dirty="0">
              <a:latin typeface="Georgia" panose="02040502050405020303" pitchFamily="18" charset="0"/>
            </a:endParaRPr>
          </a:p>
        </p:txBody>
      </p:sp>
      <p:pic>
        <p:nvPicPr>
          <p:cNvPr id="6" name="Graphic 5">
            <a:extLst>
              <a:ext uri="{FF2B5EF4-FFF2-40B4-BE49-F238E27FC236}">
                <a16:creationId xmlns:a16="http://schemas.microsoft.com/office/drawing/2014/main" id="{5CAA8108-1481-D859-23FE-DB29F347ED4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5400000">
            <a:off x="5081851" y="4387323"/>
            <a:ext cx="1232643" cy="2629639"/>
          </a:xfrm>
          <a:prstGeom prst="rect">
            <a:avLst/>
          </a:prstGeom>
        </p:spPr>
      </p:pic>
      <p:pic>
        <p:nvPicPr>
          <p:cNvPr id="7" name="Graphic 6">
            <a:extLst>
              <a:ext uri="{FF2B5EF4-FFF2-40B4-BE49-F238E27FC236}">
                <a16:creationId xmlns:a16="http://schemas.microsoft.com/office/drawing/2014/main" id="{A13F4734-2560-3AF9-C0D5-7F6C4B785167}"/>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0504"/>
          <a:stretch/>
        </p:blipFill>
        <p:spPr>
          <a:xfrm rot="16200000">
            <a:off x="428914" y="115386"/>
            <a:ext cx="1232643" cy="2090472"/>
          </a:xfrm>
          <a:prstGeom prst="rect">
            <a:avLst/>
          </a:prstGeom>
        </p:spPr>
      </p:pic>
    </p:spTree>
    <p:extLst>
      <p:ext uri="{BB962C8B-B14F-4D97-AF65-F5344CB8AC3E}">
        <p14:creationId xmlns:p14="http://schemas.microsoft.com/office/powerpoint/2010/main" val="3691665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16B9-7CE0-E821-2349-D00B35D733B4}"/>
              </a:ext>
            </a:extLst>
          </p:cNvPr>
          <p:cNvSpPr>
            <a:spLocks noGrp="1"/>
          </p:cNvSpPr>
          <p:nvPr>
            <p:ph type="ctrTitle"/>
          </p:nvPr>
        </p:nvSpPr>
        <p:spPr>
          <a:xfrm>
            <a:off x="702469" y="4154558"/>
            <a:ext cx="5324951" cy="2220902"/>
          </a:xfrm>
        </p:spPr>
        <p:txBody>
          <a:bodyPr/>
          <a:lstStyle/>
          <a:p>
            <a:r>
              <a:rPr lang="en-US" b="1" dirty="0">
                <a:latin typeface="Constantia" panose="02030602050306030303" pitchFamily="18" charset="0"/>
              </a:rPr>
              <a:t>THANK YOU</a:t>
            </a:r>
          </a:p>
        </p:txBody>
      </p:sp>
      <p:pic>
        <p:nvPicPr>
          <p:cNvPr id="49" name="Picture Placeholder 48" descr="A group of tacos with sauce and limes">
            <a:extLst>
              <a:ext uri="{FF2B5EF4-FFF2-40B4-BE49-F238E27FC236}">
                <a16:creationId xmlns:a16="http://schemas.microsoft.com/office/drawing/2014/main" id="{01D776C5-7456-524D-BDA8-D3613EC750B2}"/>
              </a:ext>
            </a:extLst>
          </p:cNvPr>
          <p:cNvPicPr>
            <a:picLocks noGrp="1" noChangeAspect="1"/>
          </p:cNvPicPr>
          <p:nvPr>
            <p:ph type="pic" sz="quarter" idx="12"/>
          </p:nvPr>
        </p:nvPicPr>
        <p:blipFill>
          <a:blip r:embed="rId2" cstate="print">
            <a:extLst>
              <a:ext uri="{28A0092B-C50C-407E-A947-70E740481C1C}">
                <a14:useLocalDpi xmlns:a14="http://schemas.microsoft.com/office/drawing/2010/main"/>
              </a:ext>
            </a:extLst>
          </a:blip>
          <a:srcRect t="24" b="24"/>
          <a:stretch/>
        </p:blipFill>
        <p:spPr>
          <a:xfrm>
            <a:off x="0" y="0"/>
            <a:ext cx="12192000" cy="4770438"/>
          </a:xfrm>
        </p:spPr>
      </p:pic>
      <p:sp>
        <p:nvSpPr>
          <p:cNvPr id="39" name="Text Placeholder 38">
            <a:extLst>
              <a:ext uri="{FF2B5EF4-FFF2-40B4-BE49-F238E27FC236}">
                <a16:creationId xmlns:a16="http://schemas.microsoft.com/office/drawing/2014/main" id="{9782C846-E8D4-3E14-ED79-585646B96252}"/>
              </a:ext>
            </a:extLst>
          </p:cNvPr>
          <p:cNvSpPr>
            <a:spLocks noGrp="1"/>
          </p:cNvSpPr>
          <p:nvPr>
            <p:ph type="body" sz="quarter" idx="11"/>
          </p:nvPr>
        </p:nvSpPr>
        <p:spPr>
          <a:xfrm>
            <a:off x="8061960" y="5288279"/>
            <a:ext cx="4130040" cy="1131567"/>
          </a:xfrm>
        </p:spPr>
        <p:txBody>
          <a:bodyPr>
            <a:normAutofit/>
          </a:bodyPr>
          <a:lstStyle/>
          <a:p>
            <a:r>
              <a:rPr lang="en-US" sz="2000" dirty="0">
                <a:latin typeface="Algerian" panose="04020705040A02060702" pitchFamily="82" charset="0"/>
              </a:rPr>
              <a:t>Foodie’s Favorite </a:t>
            </a:r>
          </a:p>
        </p:txBody>
      </p:sp>
    </p:spTree>
    <p:extLst>
      <p:ext uri="{BB962C8B-B14F-4D97-AF65-F5344CB8AC3E}">
        <p14:creationId xmlns:p14="http://schemas.microsoft.com/office/powerpoint/2010/main" val="673588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1" name="Content Placeholder 10" descr="A plate of brownies and a knife">
            <a:extLst>
              <a:ext uri="{FF2B5EF4-FFF2-40B4-BE49-F238E27FC236}">
                <a16:creationId xmlns:a16="http://schemas.microsoft.com/office/drawing/2014/main" id="{8AFEC5C7-DCA1-E6AF-89A5-82A56E749425}"/>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43" b="43"/>
          <a:stretch/>
        </p:blipFill>
        <p:spPr>
          <a:xfrm>
            <a:off x="665795" y="1396181"/>
            <a:ext cx="4492002" cy="4492002"/>
          </a:xfrm>
        </p:spPr>
      </p:pic>
      <p:sp>
        <p:nvSpPr>
          <p:cNvPr id="3" name="Text Placeholder 2">
            <a:extLst>
              <a:ext uri="{FF2B5EF4-FFF2-40B4-BE49-F238E27FC236}">
                <a16:creationId xmlns:a16="http://schemas.microsoft.com/office/drawing/2014/main" id="{4C93286D-87A8-02C9-C724-A90427EC1B2E}"/>
              </a:ext>
            </a:extLst>
          </p:cNvPr>
          <p:cNvSpPr>
            <a:spLocks noGrp="1"/>
          </p:cNvSpPr>
          <p:nvPr>
            <p:ph type="body" sz="quarter" idx="11"/>
          </p:nvPr>
        </p:nvSpPr>
        <p:spPr>
          <a:xfrm>
            <a:off x="6263148" y="1396181"/>
            <a:ext cx="5928852" cy="4840129"/>
          </a:xfrm>
        </p:spPr>
        <p:txBody>
          <a:bodyPr>
            <a:noAutofit/>
          </a:bodyPr>
          <a:lstStyle/>
          <a:p>
            <a:r>
              <a:rPr lang="en-US" sz="1800" dirty="0">
                <a:latin typeface="Aptos Narrow" panose="020B0004020202020204" pitchFamily="34" charset="0"/>
              </a:rPr>
              <a:t>\</a:t>
            </a:r>
          </a:p>
        </p:txBody>
      </p:sp>
      <p:pic>
        <p:nvPicPr>
          <p:cNvPr id="4" name="Graphic 3">
            <a:extLst>
              <a:ext uri="{FF2B5EF4-FFF2-40B4-BE49-F238E27FC236}">
                <a16:creationId xmlns:a16="http://schemas.microsoft.com/office/drawing/2014/main" id="{55226E23-AA14-D475-E844-1A986A30E1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5400000">
            <a:off x="4419600" y="4297608"/>
            <a:ext cx="1017571" cy="2170818"/>
          </a:xfrm>
          <a:prstGeom prst="rect">
            <a:avLst/>
          </a:prstGeom>
        </p:spPr>
      </p:pic>
      <p:pic>
        <p:nvPicPr>
          <p:cNvPr id="5" name="Graphic 4">
            <a:extLst>
              <a:ext uri="{FF2B5EF4-FFF2-40B4-BE49-F238E27FC236}">
                <a16:creationId xmlns:a16="http://schemas.microsoft.com/office/drawing/2014/main" id="{2E24927A-4FA9-F8F6-FB43-06DDD04A18EB}"/>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0504"/>
          <a:stretch/>
        </p:blipFill>
        <p:spPr>
          <a:xfrm rot="16200000">
            <a:off x="675977" y="362449"/>
            <a:ext cx="1049357" cy="1779632"/>
          </a:xfrm>
          <a:prstGeom prst="rect">
            <a:avLst/>
          </a:prstGeom>
        </p:spPr>
      </p:pic>
      <p:sp>
        <p:nvSpPr>
          <p:cNvPr id="9" name="TextBox 8">
            <a:extLst>
              <a:ext uri="{FF2B5EF4-FFF2-40B4-BE49-F238E27FC236}">
                <a16:creationId xmlns:a16="http://schemas.microsoft.com/office/drawing/2014/main" id="{5875871C-0BF2-64AA-72A0-00CA613BCCA3}"/>
              </a:ext>
            </a:extLst>
          </p:cNvPr>
          <p:cNvSpPr txBox="1"/>
          <p:nvPr/>
        </p:nvSpPr>
        <p:spPr>
          <a:xfrm>
            <a:off x="6789033" y="367696"/>
            <a:ext cx="4630993" cy="461665"/>
          </a:xfrm>
          <a:prstGeom prst="rect">
            <a:avLst/>
          </a:prstGeom>
          <a:noFill/>
        </p:spPr>
        <p:txBody>
          <a:bodyPr wrap="square" rtlCol="0">
            <a:spAutoFit/>
          </a:bodyPr>
          <a:lstStyle/>
          <a:p>
            <a:pPr algn="ctr"/>
            <a:r>
              <a:rPr lang="en-IN" sz="2400" dirty="0">
                <a:latin typeface="Algerian" panose="04020705040A02060702" pitchFamily="82" charset="0"/>
              </a:rPr>
              <a:t>INTRODUCTION</a:t>
            </a:r>
          </a:p>
        </p:txBody>
      </p:sp>
      <p:sp>
        <p:nvSpPr>
          <p:cNvPr id="2" name="TextBox 1">
            <a:extLst>
              <a:ext uri="{FF2B5EF4-FFF2-40B4-BE49-F238E27FC236}">
                <a16:creationId xmlns:a16="http://schemas.microsoft.com/office/drawing/2014/main" id="{55B32B81-7846-5919-B02B-F15CD43F5E8B}"/>
              </a:ext>
            </a:extLst>
          </p:cNvPr>
          <p:cNvSpPr txBox="1"/>
          <p:nvPr/>
        </p:nvSpPr>
        <p:spPr>
          <a:xfrm>
            <a:off x="6263148" y="1227325"/>
            <a:ext cx="5388077" cy="5262979"/>
          </a:xfrm>
          <a:prstGeom prst="rect">
            <a:avLst/>
          </a:prstGeom>
          <a:noFill/>
        </p:spPr>
        <p:txBody>
          <a:bodyPr wrap="square" rtlCol="0">
            <a:spAutoFit/>
          </a:bodyPr>
          <a:lstStyle/>
          <a:p>
            <a:r>
              <a:rPr lang="en-IN" sz="1600" dirty="0">
                <a:effectLst/>
                <a:latin typeface="Sitka Small" pitchFamily="2" charset="0"/>
                <a:ea typeface="Times New Roman" panose="02020603050405020304" pitchFamily="18" charset="0"/>
              </a:rPr>
              <a:t>An online food ordering system that is internet based makes ordering food easier for customers and restaurant processes easier to manage on the whole. Users with this system can look at a menu, make their orders as per their preferences, and make payment over the web ensuring that, convenience is achieved and waiting time cut down. On the other hand, in an efficient manner, the system helps restaurants in handling the orders via an administrative interface which keeps the record of orders, inventory and customer details. Besides, this platform is very user-oriented as it allows to do all the above in real time, for example allowing the user to see the status of their order. Web-based food ordering systems such as marketing services to attract customers, collecting customer feedback, and offering discounts for the customers' best rate, positively influence the customers, the restaurant, and the ways of doing business in modern days.</a:t>
            </a:r>
            <a:endParaRPr lang="en-IN" sz="1600" dirty="0">
              <a:latin typeface="Sitka Small" pitchFamily="2" charset="0"/>
            </a:endParaRPr>
          </a:p>
        </p:txBody>
      </p:sp>
    </p:spTree>
    <p:extLst>
      <p:ext uri="{BB962C8B-B14F-4D97-AF65-F5344CB8AC3E}">
        <p14:creationId xmlns:p14="http://schemas.microsoft.com/office/powerpoint/2010/main" val="3045373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13E08-F0E5-9425-3A32-53A7DD6A9DF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4371B9-974A-3E71-AD32-0F45A3091EB9}"/>
              </a:ext>
            </a:extLst>
          </p:cNvPr>
          <p:cNvSpPr>
            <a:spLocks noGrp="1"/>
          </p:cNvSpPr>
          <p:nvPr>
            <p:ph type="ctrTitle"/>
          </p:nvPr>
        </p:nvSpPr>
        <p:spPr>
          <a:xfrm>
            <a:off x="1258530" y="1386348"/>
            <a:ext cx="10418670" cy="4463845"/>
          </a:xfrm>
        </p:spPr>
        <p:txBody>
          <a:bodyPr/>
          <a:lstStyle/>
          <a:p>
            <a:pPr marL="6350" marR="635" indent="-6350" algn="l">
              <a:lnSpc>
                <a:spcPct val="107000"/>
              </a:lnSpc>
              <a:spcAft>
                <a:spcPts val="65"/>
              </a:spcAft>
            </a:pPr>
            <a:r>
              <a:rPr lang="en-IN" sz="1800" kern="100" dirty="0">
                <a:effectLst/>
                <a:latin typeface="Sitka Small" pitchFamily="2" charset="0"/>
                <a:ea typeface="Times New Roman" panose="02020603050405020304" pitchFamily="18" charset="0"/>
              </a:rPr>
              <a:t>The main objective of this system is to manage the details of item category, food, delivery address, order, and shopping cart. The purpose is to build and application program to reduce the managing the item category, food customers. It tracks all the delivery address ordered.</a:t>
            </a:r>
            <a:br>
              <a:rPr lang="en-IN" sz="1800" kern="100" dirty="0">
                <a:effectLst/>
                <a:latin typeface="Sitka Small" pitchFamily="2" charset="0"/>
                <a:ea typeface="Times New Roman" panose="02020603050405020304" pitchFamily="18" charset="0"/>
              </a:rPr>
            </a:br>
            <a:r>
              <a:rPr lang="en-IN" sz="1800" kern="100" dirty="0">
                <a:effectLst/>
                <a:latin typeface="Sitka Small" pitchFamily="2" charset="0"/>
                <a:ea typeface="Times New Roman" panose="02020603050405020304" pitchFamily="18" charset="0"/>
              </a:rPr>
              <a:t> </a:t>
            </a:r>
            <a:br>
              <a:rPr lang="en-IN" sz="1800" kern="100" dirty="0">
                <a:effectLst/>
                <a:latin typeface="Sitka Small" pitchFamily="2" charset="0"/>
                <a:ea typeface="Times New Roman" panose="02020603050405020304" pitchFamily="18" charset="0"/>
              </a:rPr>
            </a:br>
            <a:r>
              <a:rPr lang="en-IN" sz="1800" u="none" strike="noStrike" kern="100" dirty="0">
                <a:effectLst/>
                <a:uFill>
                  <a:solidFill>
                    <a:srgbClr val="000000"/>
                  </a:solidFill>
                </a:uFill>
                <a:latin typeface="Sitka Small" pitchFamily="2" charset="0"/>
                <a:ea typeface="Times New Roman" panose="02020603050405020304" pitchFamily="18" charset="0"/>
                <a:cs typeface="Times New Roman" panose="02020603050405020304" pitchFamily="18" charset="0"/>
              </a:rPr>
              <a:t>As it is online the customer doesn't have to wait for the waiter to take their order and doesn't us to wait for the food as well </a:t>
            </a:r>
            <a:br>
              <a:rPr lang="en-IN" sz="1800" u="none" strike="noStrike" kern="100" dirty="0">
                <a:effectLst/>
                <a:uFill>
                  <a:solidFill>
                    <a:srgbClr val="000000"/>
                  </a:solidFill>
                </a:uFill>
                <a:latin typeface="Sitka Small" pitchFamily="2" charset="0"/>
                <a:ea typeface="Times New Roman" panose="02020603050405020304" pitchFamily="18" charset="0"/>
                <a:cs typeface="Times New Roman" panose="02020603050405020304" pitchFamily="18" charset="0"/>
              </a:rPr>
            </a:br>
            <a:r>
              <a:rPr lang="en-IN" sz="1800" u="none" strike="noStrike" kern="100" dirty="0">
                <a:effectLst/>
                <a:uFill>
                  <a:solidFill>
                    <a:srgbClr val="000000"/>
                  </a:solidFill>
                </a:uFill>
                <a:latin typeface="Sitka Small" pitchFamily="2" charset="0"/>
                <a:ea typeface="Times New Roman" panose="02020603050405020304" pitchFamily="18" charset="0"/>
                <a:cs typeface="Times New Roman" panose="02020603050405020304" pitchFamily="18" charset="0"/>
              </a:rPr>
              <a:t>Waiters don't have to manually keep a record of all the food ordered by the customer and    that work is very easy. </a:t>
            </a:r>
            <a:br>
              <a:rPr lang="en-IN" sz="1800" u="none" strike="noStrike" kern="100" dirty="0">
                <a:effectLst/>
                <a:uFill>
                  <a:solidFill>
                    <a:srgbClr val="000000"/>
                  </a:solidFill>
                </a:uFill>
                <a:latin typeface="Sitka Small" pitchFamily="2" charset="0"/>
                <a:ea typeface="Times New Roman" panose="02020603050405020304" pitchFamily="18" charset="0"/>
                <a:cs typeface="Times New Roman" panose="02020603050405020304" pitchFamily="18" charset="0"/>
              </a:rPr>
            </a:br>
            <a:r>
              <a:rPr lang="en-IN" sz="1800" u="none" strike="noStrike" kern="100" dirty="0">
                <a:effectLst/>
                <a:uFill>
                  <a:solidFill>
                    <a:srgbClr val="000000"/>
                  </a:solidFill>
                </a:uFill>
                <a:latin typeface="Sitka Small" pitchFamily="2" charset="0"/>
                <a:ea typeface="Times New Roman" panose="02020603050405020304" pitchFamily="18" charset="0"/>
                <a:cs typeface="Times New Roman" panose="02020603050405020304" pitchFamily="18" charset="0"/>
              </a:rPr>
              <a:t>Waiters don't have to manually calculate the amount of money to be paid by the customer after having food it is automatically done in the software. </a:t>
            </a:r>
            <a:br>
              <a:rPr lang="en-IN" sz="1800" u="none" strike="noStrike" kern="100" dirty="0">
                <a:effectLst/>
                <a:uFill>
                  <a:solidFill>
                    <a:srgbClr val="000000"/>
                  </a:solidFill>
                </a:uFill>
                <a:latin typeface="Sitka Small" pitchFamily="2" charset="0"/>
                <a:ea typeface="Times New Roman" panose="02020603050405020304" pitchFamily="18" charset="0"/>
                <a:cs typeface="Times New Roman" panose="02020603050405020304" pitchFamily="18" charset="0"/>
              </a:rPr>
            </a:br>
            <a:r>
              <a:rPr lang="en-IN" sz="1800" u="none" strike="noStrike" kern="100" dirty="0">
                <a:effectLst/>
                <a:uFill>
                  <a:solidFill>
                    <a:srgbClr val="000000"/>
                  </a:solidFill>
                </a:uFill>
                <a:latin typeface="Sitka Small" pitchFamily="2" charset="0"/>
                <a:ea typeface="Times New Roman" panose="02020603050405020304" pitchFamily="18" charset="0"/>
                <a:cs typeface="Times New Roman" panose="02020603050405020304" pitchFamily="18" charset="0"/>
              </a:rPr>
              <a:t>Records are maintained in computers so there are less chances of damage and loss of data </a:t>
            </a:r>
            <a:br>
              <a:rPr lang="en-IN" sz="1800" u="none" strike="noStrike" kern="100" dirty="0">
                <a:effectLst/>
                <a:uFill>
                  <a:solidFill>
                    <a:srgbClr val="000000"/>
                  </a:solidFill>
                </a:uFill>
                <a:latin typeface="Sitka Small" pitchFamily="2" charset="0"/>
                <a:ea typeface="Times New Roman" panose="02020603050405020304" pitchFamily="18" charset="0"/>
                <a:cs typeface="Times New Roman" panose="02020603050405020304" pitchFamily="18" charset="0"/>
              </a:rPr>
            </a:br>
            <a:r>
              <a:rPr lang="en-IN" sz="1800" u="none" strike="noStrike" kern="100" dirty="0">
                <a:effectLst/>
                <a:uFill>
                  <a:solidFill>
                    <a:srgbClr val="000000"/>
                  </a:solidFill>
                </a:uFill>
                <a:latin typeface="Sitka Small" pitchFamily="2" charset="0"/>
                <a:ea typeface="Times New Roman" panose="02020603050405020304" pitchFamily="18" charset="0"/>
                <a:cs typeface="Times New Roman" panose="02020603050405020304" pitchFamily="18" charset="0"/>
              </a:rPr>
              <a:t>More exposure for people in the world of technology. </a:t>
            </a:r>
          </a:p>
        </p:txBody>
      </p:sp>
      <p:pic>
        <p:nvPicPr>
          <p:cNvPr id="11" name="Graphic 10">
            <a:extLst>
              <a:ext uri="{FF2B5EF4-FFF2-40B4-BE49-F238E27FC236}">
                <a16:creationId xmlns:a16="http://schemas.microsoft.com/office/drawing/2014/main" id="{17086982-15EA-6956-D472-D602B8BC7BFF}"/>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430" b="36705"/>
          <a:stretch/>
        </p:blipFill>
        <p:spPr>
          <a:xfrm rot="5400000">
            <a:off x="218544" y="421006"/>
            <a:ext cx="1227349" cy="1664439"/>
          </a:xfrm>
          <a:prstGeom prst="rect">
            <a:avLst/>
          </a:prstGeom>
        </p:spPr>
      </p:pic>
      <p:sp>
        <p:nvSpPr>
          <p:cNvPr id="8" name="TextBox 7">
            <a:extLst>
              <a:ext uri="{FF2B5EF4-FFF2-40B4-BE49-F238E27FC236}">
                <a16:creationId xmlns:a16="http://schemas.microsoft.com/office/drawing/2014/main" id="{019E5B09-8043-FF48-76D5-167A3949ADE9}"/>
              </a:ext>
            </a:extLst>
          </p:cNvPr>
          <p:cNvSpPr txBox="1"/>
          <p:nvPr/>
        </p:nvSpPr>
        <p:spPr>
          <a:xfrm>
            <a:off x="2635045" y="639550"/>
            <a:ext cx="6469626" cy="461665"/>
          </a:xfrm>
          <a:prstGeom prst="rect">
            <a:avLst/>
          </a:prstGeom>
          <a:noFill/>
        </p:spPr>
        <p:txBody>
          <a:bodyPr wrap="square" rtlCol="0">
            <a:spAutoFit/>
          </a:bodyPr>
          <a:lstStyle/>
          <a:p>
            <a:pPr algn="ctr"/>
            <a:r>
              <a:rPr lang="en-IN" sz="2400" dirty="0">
                <a:latin typeface="Algerian" panose="04020705040A02060702" pitchFamily="82" charset="0"/>
              </a:rPr>
              <a:t>OBJECTIVES</a:t>
            </a:r>
          </a:p>
        </p:txBody>
      </p:sp>
    </p:spTree>
    <p:extLst>
      <p:ext uri="{BB962C8B-B14F-4D97-AF65-F5344CB8AC3E}">
        <p14:creationId xmlns:p14="http://schemas.microsoft.com/office/powerpoint/2010/main" val="1289531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339DBA-EFCC-A706-814A-FFD9F7AFA5C9}"/>
              </a:ext>
            </a:extLst>
          </p:cNvPr>
          <p:cNvSpPr>
            <a:spLocks noGrp="1"/>
          </p:cNvSpPr>
          <p:nvPr>
            <p:ph type="ctrTitle"/>
          </p:nvPr>
        </p:nvSpPr>
        <p:spPr>
          <a:xfrm>
            <a:off x="702469" y="5331961"/>
            <a:ext cx="3429679" cy="551768"/>
          </a:xfrm>
        </p:spPr>
        <p:txBody>
          <a:bodyPr/>
          <a:lstStyle/>
          <a:p>
            <a:r>
              <a:rPr lang="en-US" dirty="0">
                <a:latin typeface="Algerian" panose="04020705040A02060702" pitchFamily="82" charset="0"/>
              </a:rPr>
              <a:t>27/7 Service on online</a:t>
            </a:r>
          </a:p>
        </p:txBody>
      </p:sp>
      <p:sp>
        <p:nvSpPr>
          <p:cNvPr id="12" name="Text Placeholder 11">
            <a:extLst>
              <a:ext uri="{FF2B5EF4-FFF2-40B4-BE49-F238E27FC236}">
                <a16:creationId xmlns:a16="http://schemas.microsoft.com/office/drawing/2014/main" id="{8C26F32C-9257-E9F7-940B-584FB16508A1}"/>
              </a:ext>
            </a:extLst>
          </p:cNvPr>
          <p:cNvSpPr>
            <a:spLocks noGrp="1"/>
          </p:cNvSpPr>
          <p:nvPr>
            <p:ph type="body" sz="quarter" idx="20"/>
          </p:nvPr>
        </p:nvSpPr>
        <p:spPr>
          <a:xfrm>
            <a:off x="4381159" y="5331961"/>
            <a:ext cx="3429682" cy="551768"/>
          </a:xfrm>
        </p:spPr>
        <p:txBody>
          <a:bodyPr/>
          <a:lstStyle/>
          <a:p>
            <a:r>
              <a:rPr lang="en-US" dirty="0">
                <a:latin typeface="Algerian" panose="04020705040A02060702" pitchFamily="82" charset="0"/>
              </a:rPr>
              <a:t>Fastest Delivery to your address</a:t>
            </a:r>
          </a:p>
        </p:txBody>
      </p:sp>
      <p:sp>
        <p:nvSpPr>
          <p:cNvPr id="14" name="Text Placeholder 13">
            <a:extLst>
              <a:ext uri="{FF2B5EF4-FFF2-40B4-BE49-F238E27FC236}">
                <a16:creationId xmlns:a16="http://schemas.microsoft.com/office/drawing/2014/main" id="{364EA340-C75A-C4CF-9319-18189E3557C4}"/>
              </a:ext>
            </a:extLst>
          </p:cNvPr>
          <p:cNvSpPr>
            <a:spLocks noGrp="1"/>
          </p:cNvSpPr>
          <p:nvPr>
            <p:ph type="body" sz="quarter" idx="22"/>
          </p:nvPr>
        </p:nvSpPr>
        <p:spPr>
          <a:xfrm>
            <a:off x="8058261" y="5331961"/>
            <a:ext cx="3429682" cy="551768"/>
          </a:xfrm>
        </p:spPr>
        <p:txBody>
          <a:bodyPr/>
          <a:lstStyle/>
          <a:p>
            <a:r>
              <a:rPr lang="en-US" dirty="0">
                <a:latin typeface="Algerian" panose="04020705040A02060702" pitchFamily="82" charset="0"/>
              </a:rPr>
              <a:t>Food made with Fresh Ingredients </a:t>
            </a:r>
          </a:p>
        </p:txBody>
      </p:sp>
      <p:pic>
        <p:nvPicPr>
          <p:cNvPr id="78" name="Graphic 77">
            <a:extLst>
              <a:ext uri="{FF2B5EF4-FFF2-40B4-BE49-F238E27FC236}">
                <a16:creationId xmlns:a16="http://schemas.microsoft.com/office/drawing/2014/main" id="{A4808043-4E5C-32D5-CB20-2167795AC3EE}"/>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1" r="1285" b="1452"/>
          <a:stretch/>
        </p:blipFill>
        <p:spPr>
          <a:xfrm rot="16200000">
            <a:off x="7636202" y="3852617"/>
            <a:ext cx="593344" cy="1263652"/>
          </a:xfrm>
          <a:prstGeom prst="rect">
            <a:avLst/>
          </a:prstGeom>
        </p:spPr>
      </p:pic>
      <p:pic>
        <p:nvPicPr>
          <p:cNvPr id="6" name="Content Placeholder 5">
            <a:extLst>
              <a:ext uri="{FF2B5EF4-FFF2-40B4-BE49-F238E27FC236}">
                <a16:creationId xmlns:a16="http://schemas.microsoft.com/office/drawing/2014/main" id="{0B2DD735-CD93-F851-E6BC-17DD06372499}"/>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870877" y="1091381"/>
            <a:ext cx="3092861" cy="3821210"/>
          </a:xfrm>
        </p:spPr>
      </p:pic>
      <p:pic>
        <p:nvPicPr>
          <p:cNvPr id="11" name="Content Placeholder 10">
            <a:extLst>
              <a:ext uri="{FF2B5EF4-FFF2-40B4-BE49-F238E27FC236}">
                <a16:creationId xmlns:a16="http://schemas.microsoft.com/office/drawing/2014/main" id="{EE8FB39C-4911-B957-6FAE-EB4A3A94B5B1}"/>
              </a:ext>
            </a:extLst>
          </p:cNvPr>
          <p:cNvPicPr>
            <a:picLocks noGrp="1" noChangeAspect="1"/>
          </p:cNvPicPr>
          <p:nvPr>
            <p:ph sz="quarter" idx="18"/>
          </p:nvPr>
        </p:nvPicPr>
        <p:blipFill>
          <a:blip r:embed="rId5">
            <a:extLst>
              <a:ext uri="{28A0092B-C50C-407E-A947-70E740481C1C}">
                <a14:useLocalDpi xmlns:a14="http://schemas.microsoft.com/office/drawing/2010/main" val="0"/>
              </a:ext>
            </a:extLst>
          </a:blip>
          <a:stretch>
            <a:fillRect/>
          </a:stretch>
        </p:blipFill>
        <p:spPr>
          <a:xfrm>
            <a:off x="4307315" y="1147916"/>
            <a:ext cx="3429000" cy="3703320"/>
          </a:xfrm>
        </p:spPr>
      </p:pic>
      <p:pic>
        <p:nvPicPr>
          <p:cNvPr id="20" name="Content Placeholder 19">
            <a:extLst>
              <a:ext uri="{FF2B5EF4-FFF2-40B4-BE49-F238E27FC236}">
                <a16:creationId xmlns:a16="http://schemas.microsoft.com/office/drawing/2014/main" id="{0E76417B-3811-48D3-C9E2-0B7E17702484}"/>
              </a:ext>
            </a:extLst>
          </p:cNvPr>
          <p:cNvPicPr>
            <a:picLocks noGrp="1" noChangeAspect="1"/>
          </p:cNvPicPr>
          <p:nvPr>
            <p:ph sz="quarter" idx="17"/>
          </p:nvPr>
        </p:nvPicPr>
        <p:blipFill>
          <a:blip r:embed="rId6">
            <a:extLst>
              <a:ext uri="{28A0092B-C50C-407E-A947-70E740481C1C}">
                <a14:useLocalDpi xmlns:a14="http://schemas.microsoft.com/office/drawing/2010/main" val="0"/>
              </a:ext>
            </a:extLst>
          </a:blip>
          <a:stretch>
            <a:fillRect/>
          </a:stretch>
        </p:blipFill>
        <p:spPr>
          <a:xfrm>
            <a:off x="8273123" y="1147916"/>
            <a:ext cx="3048000" cy="3579399"/>
          </a:xfrm>
        </p:spPr>
      </p:pic>
    </p:spTree>
    <p:extLst>
      <p:ext uri="{BB962C8B-B14F-4D97-AF65-F5344CB8AC3E}">
        <p14:creationId xmlns:p14="http://schemas.microsoft.com/office/powerpoint/2010/main" val="831209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CDFD3-A620-61DE-4780-4AB105CA170D}"/>
            </a:ext>
          </a:extLst>
        </p:cNvPr>
        <p:cNvGrpSpPr/>
        <p:nvPr/>
      </p:nvGrpSpPr>
      <p:grpSpPr>
        <a:xfrm>
          <a:off x="0" y="0"/>
          <a:ext cx="0" cy="0"/>
          <a:chOff x="0" y="0"/>
          <a:chExt cx="0" cy="0"/>
        </a:xfrm>
      </p:grpSpPr>
      <p:pic>
        <p:nvPicPr>
          <p:cNvPr id="14" name="Graphic 13">
            <a:extLst>
              <a:ext uri="{FF2B5EF4-FFF2-40B4-BE49-F238E27FC236}">
                <a16:creationId xmlns:a16="http://schemas.microsoft.com/office/drawing/2014/main" id="{DFB059ED-1F2C-8532-A8A3-4D8122D03BF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a:off x="5081851" y="4387323"/>
            <a:ext cx="1232643" cy="2629639"/>
          </a:xfrm>
          <a:prstGeom prst="rect">
            <a:avLst/>
          </a:prstGeom>
        </p:spPr>
      </p:pic>
      <p:pic>
        <p:nvPicPr>
          <p:cNvPr id="15" name="Graphic 14">
            <a:extLst>
              <a:ext uri="{FF2B5EF4-FFF2-40B4-BE49-F238E27FC236}">
                <a16:creationId xmlns:a16="http://schemas.microsoft.com/office/drawing/2014/main" id="{3B7871BD-2A59-4FD7-DF22-CEA3B5E028C0}"/>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0504"/>
          <a:stretch/>
        </p:blipFill>
        <p:spPr>
          <a:xfrm rot="16200000">
            <a:off x="428914" y="115386"/>
            <a:ext cx="1232643" cy="2090472"/>
          </a:xfrm>
          <a:prstGeom prst="rect">
            <a:avLst/>
          </a:prstGeom>
        </p:spPr>
      </p:pic>
      <p:sp>
        <p:nvSpPr>
          <p:cNvPr id="6" name="TextBox 5">
            <a:extLst>
              <a:ext uri="{FF2B5EF4-FFF2-40B4-BE49-F238E27FC236}">
                <a16:creationId xmlns:a16="http://schemas.microsoft.com/office/drawing/2014/main" id="{E530D4FB-9B38-63FF-B82A-8E4538585077}"/>
              </a:ext>
            </a:extLst>
          </p:cNvPr>
          <p:cNvSpPr txBox="1"/>
          <p:nvPr/>
        </p:nvSpPr>
        <p:spPr>
          <a:xfrm>
            <a:off x="5002784" y="326089"/>
            <a:ext cx="2735202" cy="461665"/>
          </a:xfrm>
          <a:prstGeom prst="rect">
            <a:avLst/>
          </a:prstGeom>
          <a:noFill/>
        </p:spPr>
        <p:txBody>
          <a:bodyPr wrap="square" rtlCol="0">
            <a:spAutoFit/>
          </a:bodyPr>
          <a:lstStyle/>
          <a:p>
            <a:r>
              <a:rPr lang="en-IN" sz="2400" b="1" dirty="0">
                <a:latin typeface="Algerian" panose="04020705040A02060702" pitchFamily="82" charset="0"/>
              </a:rPr>
              <a:t>Welcome Page</a:t>
            </a:r>
          </a:p>
        </p:txBody>
      </p:sp>
      <p:pic>
        <p:nvPicPr>
          <p:cNvPr id="8" name="Picture 7">
            <a:extLst>
              <a:ext uri="{FF2B5EF4-FFF2-40B4-BE49-F238E27FC236}">
                <a16:creationId xmlns:a16="http://schemas.microsoft.com/office/drawing/2014/main" id="{110E8863-6A6A-4C5E-F7A5-6575D775F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26198"/>
            <a:ext cx="12192000" cy="6131801"/>
          </a:xfrm>
          <a:prstGeom prst="rect">
            <a:avLst/>
          </a:prstGeom>
        </p:spPr>
      </p:pic>
    </p:spTree>
    <p:extLst>
      <p:ext uri="{BB962C8B-B14F-4D97-AF65-F5344CB8AC3E}">
        <p14:creationId xmlns:p14="http://schemas.microsoft.com/office/powerpoint/2010/main" val="1858553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131D9-1743-B73D-9943-722262E06B89}"/>
            </a:ext>
          </a:extLst>
        </p:cNvPr>
        <p:cNvGrpSpPr/>
        <p:nvPr/>
      </p:nvGrpSpPr>
      <p:grpSpPr>
        <a:xfrm>
          <a:off x="0" y="0"/>
          <a:ext cx="0" cy="0"/>
          <a:chOff x="0" y="0"/>
          <a:chExt cx="0" cy="0"/>
        </a:xfrm>
      </p:grpSpPr>
      <p:pic>
        <p:nvPicPr>
          <p:cNvPr id="14" name="Graphic 13">
            <a:extLst>
              <a:ext uri="{FF2B5EF4-FFF2-40B4-BE49-F238E27FC236}">
                <a16:creationId xmlns:a16="http://schemas.microsoft.com/office/drawing/2014/main" id="{16532FD0-94DB-AB87-AAD1-31CC88FAF22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a:off x="5081851" y="4387323"/>
            <a:ext cx="1232643" cy="2629639"/>
          </a:xfrm>
          <a:prstGeom prst="rect">
            <a:avLst/>
          </a:prstGeom>
        </p:spPr>
      </p:pic>
      <p:pic>
        <p:nvPicPr>
          <p:cNvPr id="15" name="Graphic 14">
            <a:extLst>
              <a:ext uri="{FF2B5EF4-FFF2-40B4-BE49-F238E27FC236}">
                <a16:creationId xmlns:a16="http://schemas.microsoft.com/office/drawing/2014/main" id="{FE580C9B-4857-C4F6-3C98-A8A628151D83}"/>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0504"/>
          <a:stretch/>
        </p:blipFill>
        <p:spPr>
          <a:xfrm rot="16200000">
            <a:off x="428914" y="115386"/>
            <a:ext cx="1232643" cy="2090472"/>
          </a:xfrm>
          <a:prstGeom prst="rect">
            <a:avLst/>
          </a:prstGeom>
        </p:spPr>
      </p:pic>
      <p:sp>
        <p:nvSpPr>
          <p:cNvPr id="6" name="TextBox 5">
            <a:extLst>
              <a:ext uri="{FF2B5EF4-FFF2-40B4-BE49-F238E27FC236}">
                <a16:creationId xmlns:a16="http://schemas.microsoft.com/office/drawing/2014/main" id="{08D49473-A32B-F0B9-C56B-DB14861209E4}"/>
              </a:ext>
            </a:extLst>
          </p:cNvPr>
          <p:cNvSpPr txBox="1"/>
          <p:nvPr/>
        </p:nvSpPr>
        <p:spPr>
          <a:xfrm>
            <a:off x="4943791" y="157655"/>
            <a:ext cx="2735202" cy="461665"/>
          </a:xfrm>
          <a:prstGeom prst="rect">
            <a:avLst/>
          </a:prstGeom>
          <a:noFill/>
        </p:spPr>
        <p:txBody>
          <a:bodyPr wrap="square" rtlCol="0">
            <a:spAutoFit/>
          </a:bodyPr>
          <a:lstStyle/>
          <a:p>
            <a:r>
              <a:rPr lang="en-IN" sz="2400" b="1" dirty="0">
                <a:latin typeface="Algerian" panose="04020705040A02060702" pitchFamily="82" charset="0"/>
              </a:rPr>
              <a:t>Login Page</a:t>
            </a:r>
          </a:p>
        </p:txBody>
      </p:sp>
      <p:pic>
        <p:nvPicPr>
          <p:cNvPr id="7" name="Picture 6">
            <a:extLst>
              <a:ext uri="{FF2B5EF4-FFF2-40B4-BE49-F238E27FC236}">
                <a16:creationId xmlns:a16="http://schemas.microsoft.com/office/drawing/2014/main" id="{FCCE95F9-8B77-CDF6-9B99-F609B015E8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9265"/>
            <a:ext cx="12192000" cy="6228735"/>
          </a:xfrm>
          <a:prstGeom prst="rect">
            <a:avLst/>
          </a:prstGeom>
        </p:spPr>
      </p:pic>
    </p:spTree>
    <p:extLst>
      <p:ext uri="{BB962C8B-B14F-4D97-AF65-F5344CB8AC3E}">
        <p14:creationId xmlns:p14="http://schemas.microsoft.com/office/powerpoint/2010/main" val="564600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57BF4-DE65-1AF6-1079-C499AA3AF259}"/>
            </a:ext>
          </a:extLst>
        </p:cNvPr>
        <p:cNvGrpSpPr/>
        <p:nvPr/>
      </p:nvGrpSpPr>
      <p:grpSpPr>
        <a:xfrm>
          <a:off x="0" y="0"/>
          <a:ext cx="0" cy="0"/>
          <a:chOff x="0" y="0"/>
          <a:chExt cx="0" cy="0"/>
        </a:xfrm>
      </p:grpSpPr>
      <p:pic>
        <p:nvPicPr>
          <p:cNvPr id="14" name="Graphic 13">
            <a:extLst>
              <a:ext uri="{FF2B5EF4-FFF2-40B4-BE49-F238E27FC236}">
                <a16:creationId xmlns:a16="http://schemas.microsoft.com/office/drawing/2014/main" id="{3012228B-B769-3B4F-F984-20109A2D902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a:off x="5081851" y="4387323"/>
            <a:ext cx="1232643" cy="2629639"/>
          </a:xfrm>
          <a:prstGeom prst="rect">
            <a:avLst/>
          </a:prstGeom>
        </p:spPr>
      </p:pic>
      <p:pic>
        <p:nvPicPr>
          <p:cNvPr id="15" name="Graphic 14">
            <a:extLst>
              <a:ext uri="{FF2B5EF4-FFF2-40B4-BE49-F238E27FC236}">
                <a16:creationId xmlns:a16="http://schemas.microsoft.com/office/drawing/2014/main" id="{50C33CE7-08F1-8355-402F-E1BC30783D8A}"/>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0504"/>
          <a:stretch/>
        </p:blipFill>
        <p:spPr>
          <a:xfrm rot="16200000">
            <a:off x="428914" y="115386"/>
            <a:ext cx="1232643" cy="2090472"/>
          </a:xfrm>
          <a:prstGeom prst="rect">
            <a:avLst/>
          </a:prstGeom>
        </p:spPr>
      </p:pic>
      <p:sp>
        <p:nvSpPr>
          <p:cNvPr id="6" name="TextBox 5">
            <a:extLst>
              <a:ext uri="{FF2B5EF4-FFF2-40B4-BE49-F238E27FC236}">
                <a16:creationId xmlns:a16="http://schemas.microsoft.com/office/drawing/2014/main" id="{54F44285-E4F3-E9FD-D9D7-4C8B7EFE90E6}"/>
              </a:ext>
            </a:extLst>
          </p:cNvPr>
          <p:cNvSpPr txBox="1"/>
          <p:nvPr/>
        </p:nvSpPr>
        <p:spPr>
          <a:xfrm>
            <a:off x="4973287" y="235140"/>
            <a:ext cx="2735202" cy="461665"/>
          </a:xfrm>
          <a:prstGeom prst="rect">
            <a:avLst/>
          </a:prstGeom>
          <a:noFill/>
        </p:spPr>
        <p:txBody>
          <a:bodyPr wrap="square" rtlCol="0">
            <a:spAutoFit/>
          </a:bodyPr>
          <a:lstStyle/>
          <a:p>
            <a:r>
              <a:rPr lang="en-IN" sz="2400" b="1" dirty="0">
                <a:latin typeface="Algerian" panose="04020705040A02060702" pitchFamily="82" charset="0"/>
              </a:rPr>
              <a:t>Sign Up Page</a:t>
            </a:r>
          </a:p>
        </p:txBody>
      </p:sp>
      <p:pic>
        <p:nvPicPr>
          <p:cNvPr id="7" name="Picture 6">
            <a:extLst>
              <a:ext uri="{FF2B5EF4-FFF2-40B4-BE49-F238E27FC236}">
                <a16:creationId xmlns:a16="http://schemas.microsoft.com/office/drawing/2014/main" id="{F17205F9-F6FF-6FD4-A8A4-65FDAA7617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35250"/>
            <a:ext cx="12192000" cy="6222750"/>
          </a:xfrm>
          <a:prstGeom prst="rect">
            <a:avLst/>
          </a:prstGeom>
        </p:spPr>
      </p:pic>
    </p:spTree>
    <p:extLst>
      <p:ext uri="{BB962C8B-B14F-4D97-AF65-F5344CB8AC3E}">
        <p14:creationId xmlns:p14="http://schemas.microsoft.com/office/powerpoint/2010/main" val="2564967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9B8C6-A838-8A58-28B0-C1820D677659}"/>
            </a:ext>
          </a:extLst>
        </p:cNvPr>
        <p:cNvGrpSpPr/>
        <p:nvPr/>
      </p:nvGrpSpPr>
      <p:grpSpPr>
        <a:xfrm>
          <a:off x="0" y="0"/>
          <a:ext cx="0" cy="0"/>
          <a:chOff x="0" y="0"/>
          <a:chExt cx="0" cy="0"/>
        </a:xfrm>
      </p:grpSpPr>
      <p:pic>
        <p:nvPicPr>
          <p:cNvPr id="14" name="Graphic 13">
            <a:extLst>
              <a:ext uri="{FF2B5EF4-FFF2-40B4-BE49-F238E27FC236}">
                <a16:creationId xmlns:a16="http://schemas.microsoft.com/office/drawing/2014/main" id="{C12356E9-D25E-6BDA-8A01-C7A9DC332323}"/>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a:off x="5081851" y="4387323"/>
            <a:ext cx="1232643" cy="2629639"/>
          </a:xfrm>
          <a:prstGeom prst="rect">
            <a:avLst/>
          </a:prstGeom>
        </p:spPr>
      </p:pic>
      <p:pic>
        <p:nvPicPr>
          <p:cNvPr id="15" name="Graphic 14">
            <a:extLst>
              <a:ext uri="{FF2B5EF4-FFF2-40B4-BE49-F238E27FC236}">
                <a16:creationId xmlns:a16="http://schemas.microsoft.com/office/drawing/2014/main" id="{58B73459-E3C6-5FFB-DA2E-298E6412495F}"/>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0504"/>
          <a:stretch/>
        </p:blipFill>
        <p:spPr>
          <a:xfrm rot="16200000">
            <a:off x="428914" y="115386"/>
            <a:ext cx="1232643" cy="2090472"/>
          </a:xfrm>
          <a:prstGeom prst="rect">
            <a:avLst/>
          </a:prstGeom>
        </p:spPr>
      </p:pic>
      <p:sp>
        <p:nvSpPr>
          <p:cNvPr id="6" name="TextBox 5">
            <a:extLst>
              <a:ext uri="{FF2B5EF4-FFF2-40B4-BE49-F238E27FC236}">
                <a16:creationId xmlns:a16="http://schemas.microsoft.com/office/drawing/2014/main" id="{3EAE27DD-245C-47EC-3E5E-5F551BAED781}"/>
              </a:ext>
            </a:extLst>
          </p:cNvPr>
          <p:cNvSpPr txBox="1"/>
          <p:nvPr/>
        </p:nvSpPr>
        <p:spPr>
          <a:xfrm>
            <a:off x="5199430" y="262465"/>
            <a:ext cx="2735202" cy="461665"/>
          </a:xfrm>
          <a:prstGeom prst="rect">
            <a:avLst/>
          </a:prstGeom>
          <a:noFill/>
        </p:spPr>
        <p:txBody>
          <a:bodyPr wrap="square" rtlCol="0">
            <a:spAutoFit/>
          </a:bodyPr>
          <a:lstStyle/>
          <a:p>
            <a:r>
              <a:rPr lang="en-IN" sz="2400" b="1" dirty="0">
                <a:latin typeface="Algerian" panose="04020705040A02060702" pitchFamily="82" charset="0"/>
              </a:rPr>
              <a:t>Home Page</a:t>
            </a:r>
          </a:p>
        </p:txBody>
      </p:sp>
      <p:pic>
        <p:nvPicPr>
          <p:cNvPr id="7" name="Picture 6">
            <a:extLst>
              <a:ext uri="{FF2B5EF4-FFF2-40B4-BE49-F238E27FC236}">
                <a16:creationId xmlns:a16="http://schemas.microsoft.com/office/drawing/2014/main" id="{2951BE7C-63F8-FA54-38A5-B9A2245002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62575"/>
            <a:ext cx="12192000" cy="6195425"/>
          </a:xfrm>
          <a:prstGeom prst="rect">
            <a:avLst/>
          </a:prstGeom>
        </p:spPr>
      </p:pic>
    </p:spTree>
    <p:extLst>
      <p:ext uri="{BB962C8B-B14F-4D97-AF65-F5344CB8AC3E}">
        <p14:creationId xmlns:p14="http://schemas.microsoft.com/office/powerpoint/2010/main" val="33657527"/>
      </p:ext>
    </p:extLst>
  </p:cSld>
  <p:clrMapOvr>
    <a:masterClrMapping/>
  </p:clrMapOvr>
</p:sld>
</file>

<file path=ppt/theme/theme1.xml><?xml version="1.0" encoding="utf-8"?>
<a:theme xmlns:a="http://schemas.openxmlformats.org/drawingml/2006/main" name="Custom">
  <a:themeElements>
    <a:clrScheme name="Custom 224">
      <a:dk1>
        <a:sysClr val="windowText" lastClr="000000"/>
      </a:dk1>
      <a:lt1>
        <a:sysClr val="window" lastClr="FFFFFF"/>
      </a:lt1>
      <a:dk2>
        <a:srgbClr val="0E2841"/>
      </a:dk2>
      <a:lt2>
        <a:srgbClr val="E8E8E8"/>
      </a:lt2>
      <a:accent1>
        <a:srgbClr val="737C54"/>
      </a:accent1>
      <a:accent2>
        <a:srgbClr val="BDB5A2"/>
      </a:accent2>
      <a:accent3>
        <a:srgbClr val="4D4247"/>
      </a:accent3>
      <a:accent4>
        <a:srgbClr val="DEC8C9"/>
      </a:accent4>
      <a:accent5>
        <a:srgbClr val="6D7383"/>
      </a:accent5>
      <a:accent6>
        <a:srgbClr val="958381"/>
      </a:accent6>
      <a:hlink>
        <a:srgbClr val="467886"/>
      </a:hlink>
      <a:folHlink>
        <a:srgbClr val="96607D"/>
      </a:folHlink>
    </a:clrScheme>
    <a:fontScheme name="Custom 166">
      <a:majorFont>
        <a:latin typeface="Chamberi Super Display"/>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odScrapbook_Win32_SL_V5" id="{0AA88523-B83D-4B3B-A0FD-B36C0C47AAAA}" vid="{64FE718D-A302-4E96-BFCA-81CBB8AD7C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C1F3AC-182C-4744-84BA-9B28F56022D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973A56F-6BA6-4341-A4BD-D30C8B6C40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7458EF5-D8DC-4F71-8CC9-369D1AA91F9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Favorite local foods album</Template>
  <TotalTime>453</TotalTime>
  <Words>856</Words>
  <Application>Microsoft Office PowerPoint</Application>
  <PresentationFormat>Widescreen</PresentationFormat>
  <Paragraphs>59</Paragraphs>
  <Slides>22</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22</vt:i4>
      </vt:variant>
    </vt:vector>
  </HeadingPairs>
  <TitlesOfParts>
    <vt:vector size="38" baseType="lpstr">
      <vt:lpstr>Algerian</vt:lpstr>
      <vt:lpstr>Aptos</vt:lpstr>
      <vt:lpstr>Aptos Narrow</vt:lpstr>
      <vt:lpstr>Arial</vt:lpstr>
      <vt:lpstr>Bahnschrift SemiBold Condensed</vt:lpstr>
      <vt:lpstr>Century</vt:lpstr>
      <vt:lpstr>Chamberi Super Display</vt:lpstr>
      <vt:lpstr>Constantia</vt:lpstr>
      <vt:lpstr>Copperplate Gothic Bold</vt:lpstr>
      <vt:lpstr>Georgia</vt:lpstr>
      <vt:lpstr>Gill Sans Nova Light</vt:lpstr>
      <vt:lpstr>Segoe UI Variable Text</vt:lpstr>
      <vt:lpstr>Sitka Small</vt:lpstr>
      <vt:lpstr>Times New Roman</vt:lpstr>
      <vt:lpstr>Wingdings</vt:lpstr>
      <vt:lpstr>Custom</vt:lpstr>
      <vt:lpstr>ONLINE FOOD ORDERING SYSTEM </vt:lpstr>
      <vt:lpstr>PowerPoint Presentation</vt:lpstr>
      <vt:lpstr>PowerPoint Presentation</vt:lpstr>
      <vt:lpstr>The main objective of this system is to manage the details of item category, food, delivery address, order, and shopping cart. The purpose is to build and application program to reduce the managing the item category, food customers. It tracks all the delivery address ordered.   As it is online the customer doesn't have to wait for the waiter to take their order and doesn't us to wait for the food as well  Waiters don't have to manually keep a record of all the food ordered by the customer and    that work is very easy.  Waiters don't have to manually calculate the amount of money to be paid by the customer after having food it is automatically done in the software.  Records are maintained in computers so there are less chances of damage and loss of data  More exposure for people in the world of technology. </vt:lpstr>
      <vt:lpstr>27/7 Service on online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Steps To LOGIN OUR WEBSITE </vt:lpstr>
      <vt:lpstr>PowerPoint Presentation</vt:lpstr>
      <vt:lpstr>PowerPoint Presentation</vt:lpstr>
      <vt:lpstr>PowerPoint Presentation</vt:lpstr>
      <vt:lpstr>Convenience: Clients can place orders from any location without necessarily visiting the restaurant regardless of the time of day. This feature is highly appreciated during the case of very late hours or bad weather.  Variety and Options: Most of the time, online menus available offer all the items including the option of customizing a certain item (toppings and add-ons for instance) which widens the customers’ choices.  Simple Payment Methods: availability of credit/debit cards, cash on delivery, and mobile wallets, the customers are provided with the convenience in the payment processes.  Tracking of Orders: Most of the online systems allow the users to track the status of their order and even the stage which their food is and when it is being delivered.  Offers and Deals: Several online management systems have been found to provide such loyalty schemes in the form of discounts, coupons or even loyalty points which make them go back for business.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Bejagama Chandana</dc:creator>
  <cp:lastModifiedBy>Bejagama Chandana</cp:lastModifiedBy>
  <cp:revision>7</cp:revision>
  <dcterms:created xsi:type="dcterms:W3CDTF">2024-11-02T12:26:22Z</dcterms:created>
  <dcterms:modified xsi:type="dcterms:W3CDTF">2024-11-03T14:19:14Z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